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9" d="100"/>
          <a:sy n="79" d="100"/>
        </p:scale>
        <p:origin x="7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u-Ioan Berar" userId="48470a6352ab0346" providerId="LiveId" clId="{73F0B7DA-64E7-430A-87F3-7ADF4CFB9727}"/>
    <pc:docChg chg="undo custSel modSld">
      <pc:chgData name="Antoniu-Ioan Berar" userId="48470a6352ab0346" providerId="LiveId" clId="{73F0B7DA-64E7-430A-87F3-7ADF4CFB9727}" dt="2023-09-15T20:14:11.128" v="386" actId="14100"/>
      <pc:docMkLst>
        <pc:docMk/>
      </pc:docMkLst>
      <pc:sldChg chg="addSp modSp mod setBg addAnim">
        <pc:chgData name="Antoniu-Ioan Berar" userId="48470a6352ab0346" providerId="LiveId" clId="{73F0B7DA-64E7-430A-87F3-7ADF4CFB9727}" dt="2023-09-15T10:42:04.150" v="362" actId="1076"/>
        <pc:sldMkLst>
          <pc:docMk/>
          <pc:sldMk cId="1257144394" sldId="256"/>
        </pc:sldMkLst>
        <pc:spChg chg="mod">
          <ac:chgData name="Antoniu-Ioan Berar" userId="48470a6352ab0346" providerId="LiveId" clId="{73F0B7DA-64E7-430A-87F3-7ADF4CFB9727}" dt="2023-09-15T10:25:32.471" v="126" actId="14100"/>
          <ac:spMkLst>
            <pc:docMk/>
            <pc:sldMk cId="1257144394" sldId="256"/>
            <ac:spMk id="2" creationId="{53046BB3-B47E-5752-C002-1CE730D31D73}"/>
          </ac:spMkLst>
        </pc:spChg>
        <pc:spChg chg="mod">
          <ac:chgData name="Antoniu-Ioan Berar" userId="48470a6352ab0346" providerId="LiveId" clId="{73F0B7DA-64E7-430A-87F3-7ADF4CFB9727}" dt="2023-09-15T10:25:52.635" v="132" actId="1076"/>
          <ac:spMkLst>
            <pc:docMk/>
            <pc:sldMk cId="1257144394" sldId="256"/>
            <ac:spMk id="3" creationId="{1795A99D-CC94-76BF-FDA5-7558F1F397D4}"/>
          </ac:spMkLst>
        </pc:spChg>
        <pc:spChg chg="add mod">
          <ac:chgData name="Antoniu-Ioan Berar" userId="48470a6352ab0346" providerId="LiveId" clId="{73F0B7DA-64E7-430A-87F3-7ADF4CFB9727}" dt="2023-09-15T10:42:04.150" v="362" actId="1076"/>
          <ac:spMkLst>
            <pc:docMk/>
            <pc:sldMk cId="1257144394" sldId="256"/>
            <ac:spMk id="6" creationId="{EB444860-EECD-6C9D-8C72-45122D39E8E9}"/>
          </ac:spMkLst>
        </pc:spChg>
        <pc:grpChg chg="add">
          <ac:chgData name="Antoniu-Ioan Berar" userId="48470a6352ab0346" providerId="LiveId" clId="{73F0B7DA-64E7-430A-87F3-7ADF4CFB9727}" dt="2023-09-15T10:13:39.435" v="11" actId="26606"/>
          <ac:grpSpMkLst>
            <pc:docMk/>
            <pc:sldMk cId="1257144394" sldId="256"/>
            <ac:grpSpMk id="9" creationId="{503816F2-40D5-4C23-AF57-063E3923610A}"/>
          </ac:grpSpMkLst>
        </pc:grpChg>
        <pc:picChg chg="add">
          <ac:chgData name="Antoniu-Ioan Berar" userId="48470a6352ab0346" providerId="LiveId" clId="{73F0B7DA-64E7-430A-87F3-7ADF4CFB9727}" dt="2023-09-15T10:13:39.435" v="11" actId="26606"/>
          <ac:picMkLst>
            <pc:docMk/>
            <pc:sldMk cId="1257144394" sldId="256"/>
            <ac:picMk id="5" creationId="{08532477-191B-2616-3359-847CA65F2786}"/>
          </ac:picMkLst>
        </pc:picChg>
      </pc:sldChg>
      <pc:sldChg chg="addSp delSp modSp mod setBg">
        <pc:chgData name="Antoniu-Ioan Berar" userId="48470a6352ab0346" providerId="LiveId" clId="{73F0B7DA-64E7-430A-87F3-7ADF4CFB9727}" dt="2023-09-15T20:09:53.820" v="366" actId="20577"/>
        <pc:sldMkLst>
          <pc:docMk/>
          <pc:sldMk cId="1564495431" sldId="257"/>
        </pc:sldMkLst>
        <pc:spChg chg="mod">
          <ac:chgData name="Antoniu-Ioan Berar" userId="48470a6352ab0346" providerId="LiveId" clId="{73F0B7DA-64E7-430A-87F3-7ADF4CFB9727}" dt="2023-09-15T10:25:06.020" v="120" actId="20577"/>
          <ac:spMkLst>
            <pc:docMk/>
            <pc:sldMk cId="1564495431" sldId="257"/>
            <ac:spMk id="2" creationId="{DB71F436-107B-E834-493A-96BDE39F2B45}"/>
          </ac:spMkLst>
        </pc:spChg>
        <pc:spChg chg="mod">
          <ac:chgData name="Antoniu-Ioan Berar" userId="48470a6352ab0346" providerId="LiveId" clId="{73F0B7DA-64E7-430A-87F3-7ADF4CFB9727}" dt="2023-09-15T20:09:53.820" v="366" actId="20577"/>
          <ac:spMkLst>
            <pc:docMk/>
            <pc:sldMk cId="1564495431" sldId="257"/>
            <ac:spMk id="3" creationId="{4C2C6854-DCA4-0213-9690-B694AF08EC19}"/>
          </ac:spMkLst>
        </pc:spChg>
        <pc:spChg chg="add">
          <ac:chgData name="Antoniu-Ioan Berar" userId="48470a6352ab0346" providerId="LiveId" clId="{73F0B7DA-64E7-430A-87F3-7ADF4CFB9727}" dt="2023-09-15T10:14:14.459" v="22" actId="26606"/>
          <ac:spMkLst>
            <pc:docMk/>
            <pc:sldMk cId="1564495431" sldId="257"/>
            <ac:spMk id="8" creationId="{E03BF673-8C68-4092-BF1B-53C57EFEC21F}"/>
          </ac:spMkLst>
        </pc:spChg>
        <pc:spChg chg="add del">
          <ac:chgData name="Antoniu-Ioan Berar" userId="48470a6352ab0346" providerId="LiveId" clId="{73F0B7DA-64E7-430A-87F3-7ADF4CFB9727}" dt="2023-09-15T10:14:11.593" v="19" actId="26606"/>
          <ac:spMkLst>
            <pc:docMk/>
            <pc:sldMk cId="1564495431" sldId="257"/>
            <ac:spMk id="9" creationId="{6AD30037-67ED-4367-9BE0-45787510BF13}"/>
          </ac:spMkLst>
        </pc:spChg>
        <pc:spChg chg="add">
          <ac:chgData name="Antoniu-Ioan Berar" userId="48470a6352ab0346" providerId="LiveId" clId="{73F0B7DA-64E7-430A-87F3-7ADF4CFB9727}" dt="2023-09-15T10:14:14.459" v="22" actId="26606"/>
          <ac:spMkLst>
            <pc:docMk/>
            <pc:sldMk cId="1564495431" sldId="257"/>
            <ac:spMk id="10" creationId="{B1BDB70B-F0E6-4867-818F-C582494FB6D6}"/>
          </ac:spMkLst>
        </pc:spChg>
        <pc:spChg chg="add del">
          <ac:chgData name="Antoniu-Ioan Berar" userId="48470a6352ab0346" providerId="LiveId" clId="{73F0B7DA-64E7-430A-87F3-7ADF4CFB9727}" dt="2023-09-15T10:14:14.455" v="21" actId="26606"/>
          <ac:spMkLst>
            <pc:docMk/>
            <pc:sldMk cId="1564495431" sldId="257"/>
            <ac:spMk id="22" creationId="{85428F22-76B3-4107-AADE-3F9EC95FD325}"/>
          </ac:spMkLst>
        </pc:spChg>
        <pc:grpChg chg="add del">
          <ac:chgData name="Antoniu-Ioan Berar" userId="48470a6352ab0346" providerId="LiveId" clId="{73F0B7DA-64E7-430A-87F3-7ADF4CFB9727}" dt="2023-09-15T10:14:11.593" v="19" actId="26606"/>
          <ac:grpSpMkLst>
            <pc:docMk/>
            <pc:sldMk cId="1564495431" sldId="257"/>
            <ac:grpSpMk id="11" creationId="{50841A4E-5BC1-44B4-83CF-D524E8AEAD64}"/>
          </ac:grpSpMkLst>
        </pc:grpChg>
        <pc:grpChg chg="add">
          <ac:chgData name="Antoniu-Ioan Berar" userId="48470a6352ab0346" providerId="LiveId" clId="{73F0B7DA-64E7-430A-87F3-7ADF4CFB9727}" dt="2023-09-15T10:14:14.459" v="22" actId="26606"/>
          <ac:grpSpMkLst>
            <pc:docMk/>
            <pc:sldMk cId="1564495431" sldId="257"/>
            <ac:grpSpMk id="12" creationId="{1E52C707-F508-47B5-8864-8CC3EE0F030B}"/>
          </ac:grpSpMkLst>
        </pc:grpChg>
        <pc:grpChg chg="add del">
          <ac:chgData name="Antoniu-Ioan Berar" userId="48470a6352ab0346" providerId="LiveId" clId="{73F0B7DA-64E7-430A-87F3-7ADF4CFB9727}" dt="2023-09-15T10:14:14.455" v="21" actId="26606"/>
          <ac:grpSpMkLst>
            <pc:docMk/>
            <pc:sldMk cId="1564495431" sldId="257"/>
            <ac:grpSpMk id="23" creationId="{5346FBCF-5353-4172-96F5-4B7EB07777C4}"/>
          </ac:grpSpMkLst>
        </pc:grpChg>
        <pc:grpChg chg="add del">
          <ac:chgData name="Antoniu-Ioan Berar" userId="48470a6352ab0346" providerId="LiveId" clId="{73F0B7DA-64E7-430A-87F3-7ADF4CFB9727}" dt="2023-09-15T10:14:14.455" v="21" actId="26606"/>
          <ac:grpSpMkLst>
            <pc:docMk/>
            <pc:sldMk cId="1564495431" sldId="257"/>
            <ac:grpSpMk id="26" creationId="{78326E10-C8CB-487F-A110-F861268DE619}"/>
          </ac:grpSpMkLst>
        </pc:grpChg>
        <pc:picChg chg="add del">
          <ac:chgData name="Antoniu-Ioan Berar" userId="48470a6352ab0346" providerId="LiveId" clId="{73F0B7DA-64E7-430A-87F3-7ADF4CFB9727}" dt="2023-09-15T10:14:11.593" v="19" actId="26606"/>
          <ac:picMkLst>
            <pc:docMk/>
            <pc:sldMk cId="1564495431" sldId="257"/>
            <ac:picMk id="5" creationId="{1ED06AF4-1670-64D2-F8C4-B480A5441415}"/>
          </ac:picMkLst>
        </pc:picChg>
        <pc:picChg chg="add del">
          <ac:chgData name="Antoniu-Ioan Berar" userId="48470a6352ab0346" providerId="LiveId" clId="{73F0B7DA-64E7-430A-87F3-7ADF4CFB9727}" dt="2023-09-15T10:14:14.455" v="21" actId="26606"/>
          <ac:picMkLst>
            <pc:docMk/>
            <pc:sldMk cId="1564495431" sldId="257"/>
            <ac:picMk id="29" creationId="{50087B05-02A2-6EE9-B1D0-7A082AF0F1B9}"/>
          </ac:picMkLst>
        </pc:picChg>
      </pc:sldChg>
      <pc:sldChg chg="modSp mod">
        <pc:chgData name="Antoniu-Ioan Berar" userId="48470a6352ab0346" providerId="LiveId" clId="{73F0B7DA-64E7-430A-87F3-7ADF4CFB9727}" dt="2023-09-15T20:10:46.298" v="368" actId="20577"/>
        <pc:sldMkLst>
          <pc:docMk/>
          <pc:sldMk cId="3914589107" sldId="258"/>
        </pc:sldMkLst>
        <pc:spChg chg="mod">
          <ac:chgData name="Antoniu-Ioan Berar" userId="48470a6352ab0346" providerId="LiveId" clId="{73F0B7DA-64E7-430A-87F3-7ADF4CFB9727}" dt="2023-09-15T10:21:42.791" v="89" actId="2711"/>
          <ac:spMkLst>
            <pc:docMk/>
            <pc:sldMk cId="3914589107" sldId="258"/>
            <ac:spMk id="2" creationId="{01DA797A-CED2-F8D4-9246-DF763B97A5E3}"/>
          </ac:spMkLst>
        </pc:spChg>
        <pc:spChg chg="mod">
          <ac:chgData name="Antoniu-Ioan Berar" userId="48470a6352ab0346" providerId="LiveId" clId="{73F0B7DA-64E7-430A-87F3-7ADF4CFB9727}" dt="2023-09-15T20:10:46.298" v="368" actId="20577"/>
          <ac:spMkLst>
            <pc:docMk/>
            <pc:sldMk cId="3914589107" sldId="258"/>
            <ac:spMk id="3" creationId="{1D4DF019-A8E6-E501-0713-E93087384B76}"/>
          </ac:spMkLst>
        </pc:spChg>
      </pc:sldChg>
      <pc:sldChg chg="modSp mod">
        <pc:chgData name="Antoniu-Ioan Berar" userId="48470a6352ab0346" providerId="LiveId" clId="{73F0B7DA-64E7-430A-87F3-7ADF4CFB9727}" dt="2023-09-15T20:11:12.159" v="369" actId="113"/>
        <pc:sldMkLst>
          <pc:docMk/>
          <pc:sldMk cId="663731759" sldId="259"/>
        </pc:sldMkLst>
        <pc:spChg chg="mod">
          <ac:chgData name="Antoniu-Ioan Berar" userId="48470a6352ab0346" providerId="LiveId" clId="{73F0B7DA-64E7-430A-87F3-7ADF4CFB9727}" dt="2023-09-15T10:24:26.455" v="115" actId="1076"/>
          <ac:spMkLst>
            <pc:docMk/>
            <pc:sldMk cId="663731759" sldId="259"/>
            <ac:spMk id="2" creationId="{A900CD27-082B-00FF-7A0D-4B20098C67E8}"/>
          </ac:spMkLst>
        </pc:spChg>
        <pc:spChg chg="mod">
          <ac:chgData name="Antoniu-Ioan Berar" userId="48470a6352ab0346" providerId="LiveId" clId="{73F0B7DA-64E7-430A-87F3-7ADF4CFB9727}" dt="2023-09-15T20:11:12.159" v="369" actId="113"/>
          <ac:spMkLst>
            <pc:docMk/>
            <pc:sldMk cId="663731759" sldId="259"/>
            <ac:spMk id="3" creationId="{40A5A4BC-0A1B-C69F-1386-692FC413A908}"/>
          </ac:spMkLst>
        </pc:spChg>
      </pc:sldChg>
      <pc:sldChg chg="modSp mod">
        <pc:chgData name="Antoniu-Ioan Berar" userId="48470a6352ab0346" providerId="LiveId" clId="{73F0B7DA-64E7-430A-87F3-7ADF4CFB9727}" dt="2023-09-15T10:27:51.274" v="186" actId="20577"/>
        <pc:sldMkLst>
          <pc:docMk/>
          <pc:sldMk cId="2511512527" sldId="260"/>
        </pc:sldMkLst>
        <pc:spChg chg="mod">
          <ac:chgData name="Antoniu-Ioan Berar" userId="48470a6352ab0346" providerId="LiveId" clId="{73F0B7DA-64E7-430A-87F3-7ADF4CFB9727}" dt="2023-09-15T10:27:37.641" v="180" actId="2711"/>
          <ac:spMkLst>
            <pc:docMk/>
            <pc:sldMk cId="2511512527" sldId="260"/>
            <ac:spMk id="2" creationId="{DFBABE44-43DB-4597-6E58-6ECF737C6038}"/>
          </ac:spMkLst>
        </pc:spChg>
        <pc:spChg chg="mod">
          <ac:chgData name="Antoniu-Ioan Berar" userId="48470a6352ab0346" providerId="LiveId" clId="{73F0B7DA-64E7-430A-87F3-7ADF4CFB9727}" dt="2023-09-15T10:27:51.274" v="186" actId="20577"/>
          <ac:spMkLst>
            <pc:docMk/>
            <pc:sldMk cId="2511512527" sldId="260"/>
            <ac:spMk id="3" creationId="{72A9644E-BB0C-5FBA-52B2-32E97CB5884F}"/>
          </ac:spMkLst>
        </pc:spChg>
      </pc:sldChg>
      <pc:sldChg chg="modSp mod">
        <pc:chgData name="Antoniu-Ioan Berar" userId="48470a6352ab0346" providerId="LiveId" clId="{73F0B7DA-64E7-430A-87F3-7ADF4CFB9727}" dt="2023-09-15T20:11:42.453" v="371" actId="20577"/>
        <pc:sldMkLst>
          <pc:docMk/>
          <pc:sldMk cId="1489023237" sldId="261"/>
        </pc:sldMkLst>
        <pc:spChg chg="mod">
          <ac:chgData name="Antoniu-Ioan Berar" userId="48470a6352ab0346" providerId="LiveId" clId="{73F0B7DA-64E7-430A-87F3-7ADF4CFB9727}" dt="2023-09-15T10:28:43.367" v="201" actId="20577"/>
          <ac:spMkLst>
            <pc:docMk/>
            <pc:sldMk cId="1489023237" sldId="261"/>
            <ac:spMk id="2" creationId="{17133299-2323-A815-560A-0626FB7BFA72}"/>
          </ac:spMkLst>
        </pc:spChg>
        <pc:spChg chg="mod">
          <ac:chgData name="Antoniu-Ioan Berar" userId="48470a6352ab0346" providerId="LiveId" clId="{73F0B7DA-64E7-430A-87F3-7ADF4CFB9727}" dt="2023-09-15T20:11:42.453" v="371" actId="20577"/>
          <ac:spMkLst>
            <pc:docMk/>
            <pc:sldMk cId="1489023237" sldId="261"/>
            <ac:spMk id="3" creationId="{6D8B3490-721E-66FC-8189-0970B003BE95}"/>
          </ac:spMkLst>
        </pc:spChg>
      </pc:sldChg>
      <pc:sldChg chg="modSp mod">
        <pc:chgData name="Antoniu-Ioan Berar" userId="48470a6352ab0346" providerId="LiveId" clId="{73F0B7DA-64E7-430A-87F3-7ADF4CFB9727}" dt="2023-09-15T20:12:29.086" v="372" actId="20577"/>
        <pc:sldMkLst>
          <pc:docMk/>
          <pc:sldMk cId="1217718342" sldId="262"/>
        </pc:sldMkLst>
        <pc:spChg chg="mod">
          <ac:chgData name="Antoniu-Ioan Berar" userId="48470a6352ab0346" providerId="LiveId" clId="{73F0B7DA-64E7-430A-87F3-7ADF4CFB9727}" dt="2023-09-15T10:29:36.279" v="216" actId="1076"/>
          <ac:spMkLst>
            <pc:docMk/>
            <pc:sldMk cId="1217718342" sldId="262"/>
            <ac:spMk id="2" creationId="{F2F7D39F-A26B-BD5B-3526-67BF9AF38A0C}"/>
          </ac:spMkLst>
        </pc:spChg>
        <pc:spChg chg="mod">
          <ac:chgData name="Antoniu-Ioan Berar" userId="48470a6352ab0346" providerId="LiveId" clId="{73F0B7DA-64E7-430A-87F3-7ADF4CFB9727}" dt="2023-09-15T20:12:29.086" v="372" actId="20577"/>
          <ac:spMkLst>
            <pc:docMk/>
            <pc:sldMk cId="1217718342" sldId="262"/>
            <ac:spMk id="3" creationId="{04EADF0C-7094-9519-BBB4-13E22B24EAB7}"/>
          </ac:spMkLst>
        </pc:spChg>
      </pc:sldChg>
      <pc:sldChg chg="modSp mod">
        <pc:chgData name="Antoniu-Ioan Berar" userId="48470a6352ab0346" providerId="LiveId" clId="{73F0B7DA-64E7-430A-87F3-7ADF4CFB9727}" dt="2023-09-15T20:12:55.541" v="373" actId="2711"/>
        <pc:sldMkLst>
          <pc:docMk/>
          <pc:sldMk cId="4138577142" sldId="263"/>
        </pc:sldMkLst>
        <pc:spChg chg="mod">
          <ac:chgData name="Antoniu-Ioan Berar" userId="48470a6352ab0346" providerId="LiveId" clId="{73F0B7DA-64E7-430A-87F3-7ADF4CFB9727}" dt="2023-09-15T10:30:50.040" v="238" actId="1076"/>
          <ac:spMkLst>
            <pc:docMk/>
            <pc:sldMk cId="4138577142" sldId="263"/>
            <ac:spMk id="2" creationId="{6E274E87-DE1C-FED3-7098-378502F209AB}"/>
          </ac:spMkLst>
        </pc:spChg>
        <pc:spChg chg="mod">
          <ac:chgData name="Antoniu-Ioan Berar" userId="48470a6352ab0346" providerId="LiveId" clId="{73F0B7DA-64E7-430A-87F3-7ADF4CFB9727}" dt="2023-09-15T20:12:55.541" v="373" actId="2711"/>
          <ac:spMkLst>
            <pc:docMk/>
            <pc:sldMk cId="4138577142" sldId="263"/>
            <ac:spMk id="3" creationId="{A714AA9D-EFB2-D0AE-506C-13E5B3701EE8}"/>
          </ac:spMkLst>
        </pc:spChg>
        <pc:picChg chg="mod">
          <ac:chgData name="Antoniu-Ioan Berar" userId="48470a6352ab0346" providerId="LiveId" clId="{73F0B7DA-64E7-430A-87F3-7ADF4CFB9727}" dt="2023-09-15T10:30:33.750" v="235" actId="208"/>
          <ac:picMkLst>
            <pc:docMk/>
            <pc:sldMk cId="4138577142" sldId="263"/>
            <ac:picMk id="5" creationId="{F867D287-E9E8-7BD7-F6A2-EAAAFD6C8DBC}"/>
          </ac:picMkLst>
        </pc:picChg>
      </pc:sldChg>
      <pc:sldChg chg="addSp delSp modSp mod">
        <pc:chgData name="Antoniu-Ioan Berar" userId="48470a6352ab0346" providerId="LiveId" clId="{73F0B7DA-64E7-430A-87F3-7ADF4CFB9727}" dt="2023-09-15T10:32:01.204" v="266" actId="403"/>
        <pc:sldMkLst>
          <pc:docMk/>
          <pc:sldMk cId="3842056707" sldId="264"/>
        </pc:sldMkLst>
        <pc:spChg chg="mod">
          <ac:chgData name="Antoniu-Ioan Berar" userId="48470a6352ab0346" providerId="LiveId" clId="{73F0B7DA-64E7-430A-87F3-7ADF4CFB9727}" dt="2023-09-15T10:31:26.807" v="247" actId="1076"/>
          <ac:spMkLst>
            <pc:docMk/>
            <pc:sldMk cId="3842056707" sldId="264"/>
            <ac:spMk id="2" creationId="{7519506D-B1BF-9A70-0227-D3E777F1D218}"/>
          </ac:spMkLst>
        </pc:spChg>
        <pc:spChg chg="mod">
          <ac:chgData name="Antoniu-Ioan Berar" userId="48470a6352ab0346" providerId="LiveId" clId="{73F0B7DA-64E7-430A-87F3-7ADF4CFB9727}" dt="2023-09-15T10:32:01.204" v="266" actId="403"/>
          <ac:spMkLst>
            <pc:docMk/>
            <pc:sldMk cId="3842056707" sldId="264"/>
            <ac:spMk id="3" creationId="{341A0C4E-C9FE-FE0B-06FC-AA91D4667729}"/>
          </ac:spMkLst>
        </pc:spChg>
        <pc:spChg chg="add del">
          <ac:chgData name="Antoniu-Ioan Berar" userId="48470a6352ab0346" providerId="LiveId" clId="{73F0B7DA-64E7-430A-87F3-7ADF4CFB9727}" dt="2023-09-15T10:31:06.657" v="240" actId="22"/>
          <ac:spMkLst>
            <pc:docMk/>
            <pc:sldMk cId="3842056707" sldId="264"/>
            <ac:spMk id="5" creationId="{DFC16A9B-113D-153F-5FD2-4CAA7A23E75D}"/>
          </ac:spMkLst>
        </pc:spChg>
      </pc:sldChg>
      <pc:sldChg chg="addSp delSp modSp mod">
        <pc:chgData name="Antoniu-Ioan Berar" userId="48470a6352ab0346" providerId="LiveId" clId="{73F0B7DA-64E7-430A-87F3-7ADF4CFB9727}" dt="2023-09-15T20:13:44.924" v="385" actId="20577"/>
        <pc:sldMkLst>
          <pc:docMk/>
          <pc:sldMk cId="672935299" sldId="265"/>
        </pc:sldMkLst>
        <pc:spChg chg="del mod">
          <ac:chgData name="Antoniu-Ioan Berar" userId="48470a6352ab0346" providerId="LiveId" clId="{73F0B7DA-64E7-430A-87F3-7ADF4CFB9727}" dt="2023-09-15T10:33:05.893" v="271" actId="478"/>
          <ac:spMkLst>
            <pc:docMk/>
            <pc:sldMk cId="672935299" sldId="265"/>
            <ac:spMk id="2" creationId="{DF9C0ECE-6347-D90A-8B54-D12FC523F9F4}"/>
          </ac:spMkLst>
        </pc:spChg>
        <pc:spChg chg="mod">
          <ac:chgData name="Antoniu-Ioan Berar" userId="48470a6352ab0346" providerId="LiveId" clId="{73F0B7DA-64E7-430A-87F3-7ADF4CFB9727}" dt="2023-09-15T20:13:44.924" v="385" actId="20577"/>
          <ac:spMkLst>
            <pc:docMk/>
            <pc:sldMk cId="672935299" sldId="265"/>
            <ac:spMk id="3" creationId="{0468E526-D1A8-40A1-5D9E-DF6DF701061A}"/>
          </ac:spMkLst>
        </pc:spChg>
        <pc:spChg chg="add del mod">
          <ac:chgData name="Antoniu-Ioan Berar" userId="48470a6352ab0346" providerId="LiveId" clId="{73F0B7DA-64E7-430A-87F3-7ADF4CFB9727}" dt="2023-09-15T10:33:10.197" v="272" actId="478"/>
          <ac:spMkLst>
            <pc:docMk/>
            <pc:sldMk cId="672935299" sldId="265"/>
            <ac:spMk id="5" creationId="{86DD30D1-F450-83DC-6381-0BDB2E9B4126}"/>
          </ac:spMkLst>
        </pc:spChg>
        <pc:spChg chg="add mod">
          <ac:chgData name="Antoniu-Ioan Berar" userId="48470a6352ab0346" providerId="LiveId" clId="{73F0B7DA-64E7-430A-87F3-7ADF4CFB9727}" dt="2023-09-15T10:33:24.749" v="279" actId="1076"/>
          <ac:spMkLst>
            <pc:docMk/>
            <pc:sldMk cId="672935299" sldId="265"/>
            <ac:spMk id="7" creationId="{4F29A0C9-4112-646B-D271-6422B9D79937}"/>
          </ac:spMkLst>
        </pc:spChg>
      </pc:sldChg>
      <pc:sldChg chg="modSp mod">
        <pc:chgData name="Antoniu-Ioan Berar" userId="48470a6352ab0346" providerId="LiveId" clId="{73F0B7DA-64E7-430A-87F3-7ADF4CFB9727}" dt="2023-09-15T10:35:07.212" v="301" actId="1076"/>
        <pc:sldMkLst>
          <pc:docMk/>
          <pc:sldMk cId="1348258674" sldId="266"/>
        </pc:sldMkLst>
        <pc:spChg chg="mod">
          <ac:chgData name="Antoniu-Ioan Berar" userId="48470a6352ab0346" providerId="LiveId" clId="{73F0B7DA-64E7-430A-87F3-7ADF4CFB9727}" dt="2023-09-15T10:34:36.487" v="294" actId="1076"/>
          <ac:spMkLst>
            <pc:docMk/>
            <pc:sldMk cId="1348258674" sldId="266"/>
            <ac:spMk id="2" creationId="{A3181977-D6FA-1F92-B936-5FA0A6585EDC}"/>
          </ac:spMkLst>
        </pc:spChg>
        <pc:picChg chg="mod">
          <ac:chgData name="Antoniu-Ioan Berar" userId="48470a6352ab0346" providerId="LiveId" clId="{73F0B7DA-64E7-430A-87F3-7ADF4CFB9727}" dt="2023-09-15T10:35:07.212" v="301" actId="1076"/>
          <ac:picMkLst>
            <pc:docMk/>
            <pc:sldMk cId="1348258674" sldId="266"/>
            <ac:picMk id="7" creationId="{6DA542C9-9F04-255F-B376-954827C675FE}"/>
          </ac:picMkLst>
        </pc:picChg>
        <pc:picChg chg="mod">
          <ac:chgData name="Antoniu-Ioan Berar" userId="48470a6352ab0346" providerId="LiveId" clId="{73F0B7DA-64E7-430A-87F3-7ADF4CFB9727}" dt="2023-09-15T10:34:54.594" v="297" actId="1076"/>
          <ac:picMkLst>
            <pc:docMk/>
            <pc:sldMk cId="1348258674" sldId="266"/>
            <ac:picMk id="9" creationId="{B61E2CE3-65E4-5B1B-BCD0-0A6FD46A674B}"/>
          </ac:picMkLst>
        </pc:picChg>
      </pc:sldChg>
      <pc:sldChg chg="modSp mod">
        <pc:chgData name="Antoniu-Ioan Berar" userId="48470a6352ab0346" providerId="LiveId" clId="{73F0B7DA-64E7-430A-87F3-7ADF4CFB9727}" dt="2023-09-15T20:14:11.128" v="386" actId="14100"/>
        <pc:sldMkLst>
          <pc:docMk/>
          <pc:sldMk cId="4165837998" sldId="267"/>
        </pc:sldMkLst>
        <pc:spChg chg="mod">
          <ac:chgData name="Antoniu-Ioan Berar" userId="48470a6352ab0346" providerId="LiveId" clId="{73F0B7DA-64E7-430A-87F3-7ADF4CFB9727}" dt="2023-09-15T10:35:44.206" v="320" actId="20577"/>
          <ac:spMkLst>
            <pc:docMk/>
            <pc:sldMk cId="4165837998" sldId="267"/>
            <ac:spMk id="2" creationId="{3D6D3CB7-D842-A19A-B4AA-2DBA24E59CCE}"/>
          </ac:spMkLst>
        </pc:spChg>
        <pc:spChg chg="mod">
          <ac:chgData name="Antoniu-Ioan Berar" userId="48470a6352ab0346" providerId="LiveId" clId="{73F0B7DA-64E7-430A-87F3-7ADF4CFB9727}" dt="2023-09-15T20:14:11.128" v="386" actId="14100"/>
          <ac:spMkLst>
            <pc:docMk/>
            <pc:sldMk cId="4165837998" sldId="267"/>
            <ac:spMk id="3" creationId="{D7B24AED-8AC1-E6DE-2E4D-82264FC84505}"/>
          </ac:spMkLst>
        </pc:spChg>
      </pc:sldChg>
      <pc:sldChg chg="addSp delSp modSp mod">
        <pc:chgData name="Antoniu-Ioan Berar" userId="48470a6352ab0346" providerId="LiveId" clId="{73F0B7DA-64E7-430A-87F3-7ADF4CFB9727}" dt="2023-09-15T10:40:23.880" v="346" actId="207"/>
        <pc:sldMkLst>
          <pc:docMk/>
          <pc:sldMk cId="4033548323" sldId="268"/>
        </pc:sldMkLst>
        <pc:spChg chg="del mod">
          <ac:chgData name="Antoniu-Ioan Berar" userId="48470a6352ab0346" providerId="LiveId" clId="{73F0B7DA-64E7-430A-87F3-7ADF4CFB9727}" dt="2023-09-15T10:36:14.200" v="322" actId="478"/>
          <ac:spMkLst>
            <pc:docMk/>
            <pc:sldMk cId="4033548323" sldId="268"/>
            <ac:spMk id="2" creationId="{00947C14-4168-78A8-701F-BDF8231B315A}"/>
          </ac:spMkLst>
        </pc:spChg>
        <pc:spChg chg="mod">
          <ac:chgData name="Antoniu-Ioan Berar" userId="48470a6352ab0346" providerId="LiveId" clId="{73F0B7DA-64E7-430A-87F3-7ADF4CFB9727}" dt="2023-09-15T10:40:23.880" v="346" actId="207"/>
          <ac:spMkLst>
            <pc:docMk/>
            <pc:sldMk cId="4033548323" sldId="268"/>
            <ac:spMk id="3" creationId="{B43F8A6A-25AD-CBA2-C0A5-F1D4F5DCD467}"/>
          </ac:spMkLst>
        </pc:spChg>
        <pc:spChg chg="add del mod">
          <ac:chgData name="Antoniu-Ioan Berar" userId="48470a6352ab0346" providerId="LiveId" clId="{73F0B7DA-64E7-430A-87F3-7ADF4CFB9727}" dt="2023-09-15T10:36:18.924" v="324" actId="478"/>
          <ac:spMkLst>
            <pc:docMk/>
            <pc:sldMk cId="4033548323" sldId="268"/>
            <ac:spMk id="5" creationId="{52A8B233-41E6-79C3-DBFC-EB6149886642}"/>
          </ac:spMkLst>
        </pc:spChg>
        <pc:spChg chg="add mod">
          <ac:chgData name="Antoniu-Ioan Berar" userId="48470a6352ab0346" providerId="LiveId" clId="{73F0B7DA-64E7-430A-87F3-7ADF4CFB9727}" dt="2023-09-15T10:36:22.037" v="325" actId="1076"/>
          <ac:spMkLst>
            <pc:docMk/>
            <pc:sldMk cId="4033548323" sldId="268"/>
            <ac:spMk id="6" creationId="{01DBCC8A-E740-A14C-5335-2FF298652A82}"/>
          </ac:spMkLst>
        </pc:spChg>
      </pc:sldChg>
      <pc:sldChg chg="modSp mod">
        <pc:chgData name="Antoniu-Ioan Berar" userId="48470a6352ab0346" providerId="LiveId" clId="{73F0B7DA-64E7-430A-87F3-7ADF4CFB9727}" dt="2023-09-15T10:41:18.491" v="360" actId="115"/>
        <pc:sldMkLst>
          <pc:docMk/>
          <pc:sldMk cId="1626920171" sldId="269"/>
        </pc:sldMkLst>
        <pc:spChg chg="mod">
          <ac:chgData name="Antoniu-Ioan Berar" userId="48470a6352ab0346" providerId="LiveId" clId="{73F0B7DA-64E7-430A-87F3-7ADF4CFB9727}" dt="2023-09-15T10:40:46.459" v="348" actId="1076"/>
          <ac:spMkLst>
            <pc:docMk/>
            <pc:sldMk cId="1626920171" sldId="269"/>
            <ac:spMk id="2" creationId="{64AD4211-6D68-75D2-4D42-4682AD788370}"/>
          </ac:spMkLst>
        </pc:spChg>
        <pc:spChg chg="mod">
          <ac:chgData name="Antoniu-Ioan Berar" userId="48470a6352ab0346" providerId="LiveId" clId="{73F0B7DA-64E7-430A-87F3-7ADF4CFB9727}" dt="2023-09-15T10:41:18.491" v="360" actId="115"/>
          <ac:spMkLst>
            <pc:docMk/>
            <pc:sldMk cId="1626920171" sldId="269"/>
            <ac:spMk id="3" creationId="{7773931A-088D-DA7D-5393-D920AD2F245C}"/>
          </ac:spMkLst>
        </pc:spChg>
      </pc:sldChg>
    </pc:docChg>
  </pc:docChgLst>
  <pc:docChgLst>
    <pc:chgData name="Antoniu-Ioan Berar" userId="48470a6352ab0346" providerId="LiveId" clId="{76A21D3B-C68B-4CE9-8790-73D6373311E5}"/>
    <pc:docChg chg="modSld">
      <pc:chgData name="Antoniu-Ioan Berar" userId="48470a6352ab0346" providerId="LiveId" clId="{76A21D3B-C68B-4CE9-8790-73D6373311E5}" dt="2023-09-19T12:04:26.838" v="0" actId="20577"/>
      <pc:docMkLst>
        <pc:docMk/>
      </pc:docMkLst>
      <pc:sldChg chg="modSp mod">
        <pc:chgData name="Antoniu-Ioan Berar" userId="48470a6352ab0346" providerId="LiveId" clId="{76A21D3B-C68B-4CE9-8790-73D6373311E5}" dt="2023-09-19T12:04:26.838" v="0" actId="20577"/>
        <pc:sldMkLst>
          <pc:docMk/>
          <pc:sldMk cId="4138577142" sldId="263"/>
        </pc:sldMkLst>
        <pc:spChg chg="mod">
          <ac:chgData name="Antoniu-Ioan Berar" userId="48470a6352ab0346" providerId="LiveId" clId="{76A21D3B-C68B-4CE9-8790-73D6373311E5}" dt="2023-09-19T12:04:26.838" v="0" actId="20577"/>
          <ac:spMkLst>
            <pc:docMk/>
            <pc:sldMk cId="4138577142" sldId="263"/>
            <ac:spMk id="3" creationId="{A714AA9D-EFB2-D0AE-506C-13E5B3701EE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9420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86648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97899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787765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03212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39896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81837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88777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91020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101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9682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38358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02475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37567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543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3459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3196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9/19/2023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584135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8532477-191B-2616-3359-847CA65F2786}"/>
              </a:ext>
            </a:extLst>
          </p:cNvPr>
          <p:cNvPicPr>
            <a:picLocks noChangeAspect="1"/>
          </p:cNvPicPr>
          <p:nvPr/>
        </p:nvPicPr>
        <p:blipFill rotWithShape="1">
          <a:blip r:embed="rId3">
            <a:duotone>
              <a:schemeClr val="bg2">
                <a:shade val="45000"/>
                <a:satMod val="135000"/>
              </a:schemeClr>
              <a:prstClr val="white"/>
            </a:duotone>
            <a:alphaModFix amt="35000"/>
          </a:blip>
          <a:srcRect t="1682" b="65"/>
          <a:stretch/>
        </p:blipFill>
        <p:spPr>
          <a:xfrm>
            <a:off x="20" y="10"/>
            <a:ext cx="12191980" cy="6857990"/>
          </a:xfrm>
          <a:prstGeom prst="rect">
            <a:avLst/>
          </a:prstGeom>
        </p:spPr>
      </p:pic>
      <p:grpSp>
        <p:nvGrpSpPr>
          <p:cNvPr id="9" name="Group 8">
            <a:extLst>
              <a:ext uri="{FF2B5EF4-FFF2-40B4-BE49-F238E27FC236}">
                <a16:creationId xmlns:a16="http://schemas.microsoft.com/office/drawing/2014/main" id="{503816F2-40D5-4C23-AF57-063E392361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10" name="Freeform 6">
              <a:extLst>
                <a:ext uri="{FF2B5EF4-FFF2-40B4-BE49-F238E27FC236}">
                  <a16:creationId xmlns:a16="http://schemas.microsoft.com/office/drawing/2014/main" id="{DBF222D0-66E9-48F8-B249-75AF858DFD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US"/>
            </a:p>
          </p:txBody>
        </p:sp>
        <p:sp>
          <p:nvSpPr>
            <p:cNvPr id="11" name="Freeform 7">
              <a:extLst>
                <a:ext uri="{FF2B5EF4-FFF2-40B4-BE49-F238E27FC236}">
                  <a16:creationId xmlns:a16="http://schemas.microsoft.com/office/drawing/2014/main" id="{5312FABD-B1AF-4E20-A8BF-0A6F0C42C8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US"/>
            </a:p>
          </p:txBody>
        </p:sp>
        <p:sp>
          <p:nvSpPr>
            <p:cNvPr id="12" name="Freeform 9">
              <a:extLst>
                <a:ext uri="{FF2B5EF4-FFF2-40B4-BE49-F238E27FC236}">
                  <a16:creationId xmlns:a16="http://schemas.microsoft.com/office/drawing/2014/main" id="{E6E2E6E5-F3C0-4B1A-8CEF-1F057A2804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US"/>
            </a:p>
          </p:txBody>
        </p:sp>
        <p:sp>
          <p:nvSpPr>
            <p:cNvPr id="13" name="Freeform 10">
              <a:extLst>
                <a:ext uri="{FF2B5EF4-FFF2-40B4-BE49-F238E27FC236}">
                  <a16:creationId xmlns:a16="http://schemas.microsoft.com/office/drawing/2014/main" id="{850A45DB-9259-4551-88A8-0D3D3E4FD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US"/>
            </a:p>
          </p:txBody>
        </p:sp>
        <p:sp>
          <p:nvSpPr>
            <p:cNvPr id="14" name="Freeform 11">
              <a:extLst>
                <a:ext uri="{FF2B5EF4-FFF2-40B4-BE49-F238E27FC236}">
                  <a16:creationId xmlns:a16="http://schemas.microsoft.com/office/drawing/2014/main" id="{615A3848-AC67-4C67-A516-2823179F07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US"/>
            </a:p>
          </p:txBody>
        </p:sp>
        <p:sp>
          <p:nvSpPr>
            <p:cNvPr id="15" name="Freeform 12">
              <a:extLst>
                <a:ext uri="{FF2B5EF4-FFF2-40B4-BE49-F238E27FC236}">
                  <a16:creationId xmlns:a16="http://schemas.microsoft.com/office/drawing/2014/main" id="{13BA5F40-CE6A-44DD-BBCE-EA36A12F39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53046BB3-B47E-5752-C002-1CE730D31D73}"/>
              </a:ext>
            </a:extLst>
          </p:cNvPr>
          <p:cNvSpPr>
            <a:spLocks noGrp="1"/>
          </p:cNvSpPr>
          <p:nvPr>
            <p:ph type="ctrTitle"/>
          </p:nvPr>
        </p:nvSpPr>
        <p:spPr>
          <a:xfrm>
            <a:off x="1581150" y="1380068"/>
            <a:ext cx="9921873" cy="2616199"/>
          </a:xfrm>
        </p:spPr>
        <p:txBody>
          <a:bodyPr>
            <a:normAutofit/>
          </a:bodyPr>
          <a:lstStyle/>
          <a:p>
            <a:r>
              <a:rPr lang="ro-RO" b="1" dirty="0">
                <a:latin typeface="Times New Roman" panose="02020603050405020304" pitchFamily="18" charset="0"/>
                <a:cs typeface="Times New Roman" panose="02020603050405020304" pitchFamily="18" charset="0"/>
              </a:rPr>
              <a:t>Istoria </a:t>
            </a:r>
            <a:r>
              <a:rPr lang="en-US" b="1" dirty="0">
                <a:latin typeface="Times New Roman" panose="02020603050405020304" pitchFamily="18" charset="0"/>
                <a:cs typeface="Times New Roman" panose="02020603050405020304" pitchFamily="18" charset="0"/>
              </a:rPr>
              <a:t>E</a:t>
            </a:r>
            <a:r>
              <a:rPr lang="ro-RO" b="1" dirty="0" err="1">
                <a:latin typeface="Times New Roman" panose="02020603050405020304" pitchFamily="18" charset="0"/>
                <a:cs typeface="Times New Roman" panose="02020603050405020304" pitchFamily="18" charset="0"/>
              </a:rPr>
              <a:t>vreilor</a:t>
            </a:r>
            <a:r>
              <a:rPr lang="ro-RO" b="1"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 H</a:t>
            </a:r>
            <a:r>
              <a:rPr lang="ro-RO" b="1" dirty="0">
                <a:latin typeface="Times New Roman" panose="02020603050405020304" pitchFamily="18" charset="0"/>
                <a:cs typeface="Times New Roman" panose="02020603050405020304" pitchFamily="18" charset="0"/>
              </a:rPr>
              <a:t>olocaustul</a:t>
            </a:r>
          </a:p>
        </p:txBody>
      </p:sp>
      <p:sp>
        <p:nvSpPr>
          <p:cNvPr id="3" name="Subtitle 2">
            <a:extLst>
              <a:ext uri="{FF2B5EF4-FFF2-40B4-BE49-F238E27FC236}">
                <a16:creationId xmlns:a16="http://schemas.microsoft.com/office/drawing/2014/main" id="{1795A99D-CC94-76BF-FDA5-7558F1F397D4}"/>
              </a:ext>
            </a:extLst>
          </p:cNvPr>
          <p:cNvSpPr>
            <a:spLocks noGrp="1"/>
          </p:cNvSpPr>
          <p:nvPr>
            <p:ph type="subTitle" idx="1"/>
          </p:nvPr>
        </p:nvSpPr>
        <p:spPr>
          <a:xfrm>
            <a:off x="3922764" y="4669041"/>
            <a:ext cx="7670797" cy="505395"/>
          </a:xfrm>
        </p:spPr>
        <p:txBody>
          <a:bodyPr>
            <a:normAutofit/>
          </a:bodyPr>
          <a:lstStyle/>
          <a:p>
            <a:r>
              <a:rPr lang="ro-RO" dirty="0">
                <a:latin typeface="Times New Roman" panose="02020603050405020304" pitchFamily="18" charset="0"/>
                <a:cs typeface="Times New Roman" panose="02020603050405020304" pitchFamily="18" charset="0"/>
              </a:rPr>
              <a:t>Programa de trunchi comun  aprobată prin </a:t>
            </a:r>
            <a:r>
              <a:rPr lang="en-US" dirty="0">
                <a:latin typeface="Times New Roman" panose="02020603050405020304" pitchFamily="18" charset="0"/>
                <a:cs typeface="Times New Roman" panose="02020603050405020304" pitchFamily="18" charset="0"/>
              </a:rPr>
              <a:t>O</a:t>
            </a:r>
            <a:r>
              <a:rPr lang="ro-RO" dirty="0">
                <a:latin typeface="Times New Roman" panose="02020603050405020304" pitchFamily="18" charset="0"/>
                <a:cs typeface="Times New Roman" panose="02020603050405020304" pitchFamily="18" charset="0"/>
              </a:rPr>
              <a:t>ME 5344 </a:t>
            </a:r>
            <a:r>
              <a:rPr lang="ro-RO" cap="none" dirty="0">
                <a:latin typeface="Times New Roman" panose="02020603050405020304" pitchFamily="18" charset="0"/>
                <a:cs typeface="Times New Roman" panose="02020603050405020304" pitchFamily="18" charset="0"/>
              </a:rPr>
              <a:t>din</a:t>
            </a:r>
            <a:r>
              <a:rPr lang="ro-RO" dirty="0">
                <a:latin typeface="Times New Roman" panose="02020603050405020304" pitchFamily="18" charset="0"/>
                <a:cs typeface="Times New Roman" panose="02020603050405020304" pitchFamily="18" charset="0"/>
              </a:rPr>
              <a:t> 08.2023</a:t>
            </a:r>
          </a:p>
        </p:txBody>
      </p:sp>
      <p:sp>
        <p:nvSpPr>
          <p:cNvPr id="6" name="TextBox 5">
            <a:extLst>
              <a:ext uri="{FF2B5EF4-FFF2-40B4-BE49-F238E27FC236}">
                <a16:creationId xmlns:a16="http://schemas.microsoft.com/office/drawing/2014/main" id="{EB444860-EECD-6C9D-8C72-45122D39E8E9}"/>
              </a:ext>
            </a:extLst>
          </p:cNvPr>
          <p:cNvSpPr txBox="1"/>
          <p:nvPr/>
        </p:nvSpPr>
        <p:spPr>
          <a:xfrm>
            <a:off x="3726277" y="355803"/>
            <a:ext cx="6098344" cy="646331"/>
          </a:xfrm>
          <a:prstGeom prst="rect">
            <a:avLst/>
          </a:prstGeom>
          <a:noFill/>
        </p:spPr>
        <p:txBody>
          <a:bodyPr wrap="square">
            <a:spAutoFit/>
          </a:bodyPr>
          <a:lstStyle/>
          <a:p>
            <a:pPr marL="0" marR="0" indent="0" algn="ctr" defTabSz="914400" rtl="0" eaLnBrk="1" fontAlgn="base" latinLnBrk="0" hangingPunct="1">
              <a:lnSpc>
                <a:spcPct val="100000"/>
              </a:lnSpc>
              <a:spcBef>
                <a:spcPts val="600"/>
              </a:spcBef>
              <a:spcAft>
                <a:spcPct val="0"/>
              </a:spcAft>
              <a:buClr>
                <a:srgbClr val="9BBB59"/>
              </a:buClr>
              <a:buSzPct val="70000"/>
              <a:buFont typeface="Wingdings 2" panose="05020102010507070707" pitchFamily="18" charset="2"/>
              <a:buNone/>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mn-lt"/>
                <a:ea typeface="+mn-ea"/>
                <a:cs typeface="+mn-cs"/>
              </a:rPr>
              <a:t>Consf</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mn-lt"/>
                <a:ea typeface="+mn-ea"/>
                <a:cs typeface="+mn-cs"/>
              </a:rPr>
              <a:t>ătuirile cadrelor didactice din județul Mureș care predau Istoria și disciplinele socio-umane</a:t>
            </a:r>
          </a:p>
        </p:txBody>
      </p:sp>
    </p:spTree>
    <p:extLst>
      <p:ext uri="{BB962C8B-B14F-4D97-AF65-F5344CB8AC3E}">
        <p14:creationId xmlns:p14="http://schemas.microsoft.com/office/powerpoint/2010/main" val="1257144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68E526-D1A8-40A1-5D9E-DF6DF701061A}"/>
              </a:ext>
            </a:extLst>
          </p:cNvPr>
          <p:cNvSpPr>
            <a:spLocks noGrp="1"/>
          </p:cNvSpPr>
          <p:nvPr>
            <p:ph idx="1"/>
          </p:nvPr>
        </p:nvSpPr>
        <p:spPr>
          <a:xfrm>
            <a:off x="2004815" y="1326362"/>
            <a:ext cx="10018713" cy="5742653"/>
          </a:xfrm>
        </p:spPr>
        <p:txBody>
          <a:bodyPr>
            <a:normAutofit fontScale="70000" lnSpcReduction="20000"/>
          </a:bodyPr>
          <a:lstStyle/>
          <a:p>
            <a:pPr marL="0" indent="0" algn="just">
              <a:buNone/>
            </a:pPr>
            <a:r>
              <a:rPr lang="en-US" sz="3600" dirty="0">
                <a:solidFill>
                  <a:srgbClr val="121416"/>
                </a:solidFill>
                <a:latin typeface="Times New Roman" panose="02020603050405020304" pitchFamily="18" charset="0"/>
                <a:cs typeface="Times New Roman" panose="02020603050405020304" pitchFamily="18" charset="0"/>
              </a:rPr>
              <a:t>		</a:t>
            </a:r>
            <a:r>
              <a:rPr lang="ro-RO" sz="3600" dirty="0">
                <a:solidFill>
                  <a:srgbClr val="121416"/>
                </a:solidFill>
                <a:latin typeface="Times New Roman" panose="02020603050405020304" pitchFamily="18" charset="0"/>
                <a:cs typeface="Times New Roman" panose="02020603050405020304" pitchFamily="18" charset="0"/>
              </a:rPr>
              <a:t>De reținut sunt și activitățile de învățare:</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întocmirea unui portofoliu despre meserii tradiționale ale evreilor, elemente de viață cotidiană, jocuri specifice copilăriei, dansuri tradiționale;</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organizarea unor expoziții de fotografii ilustrând monumente istorice, tradiții și obiceiuri ale evreilor raportate la comunitatea în care trăiesc;</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organizarea unor dezbateri având ca temă impactul prejudecăților și al stereotipurilor asupra calității vieții oamenilor;</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jocuri de rol: interpretarea rolului unor membri dintr-o comunitate multiculturală în vederea recunoașterii și promovării interculturalității;</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identificarea unor probleme din comunitate care pot genera conflicte sau situații de excludere/marginalizare a unor grupuri sau indivizi;</a:t>
            </a:r>
          </a:p>
          <a:p>
            <a:pPr algn="just">
              <a:buFont typeface="Arial" panose="020B0604020202020204" pitchFamily="34" charset="0"/>
              <a:buChar char="•"/>
            </a:pPr>
            <a:r>
              <a:rPr lang="ro-RO" sz="3600" b="0" i="0" dirty="0">
                <a:solidFill>
                  <a:srgbClr val="121416"/>
                </a:solidFill>
                <a:effectLst/>
                <a:latin typeface="Times New Roman" panose="02020603050405020304" pitchFamily="18" charset="0"/>
                <a:cs typeface="Times New Roman" panose="02020603050405020304" pitchFamily="18" charset="0"/>
              </a:rPr>
              <a:t>realizarea unui e-book și audiobook cu conținuturi precum „Povestea unei personalități”, „Drepți între popoare”, supraviețuitori ai Holocaustului, oameni de cultură evrei.</a:t>
            </a:r>
          </a:p>
          <a:p>
            <a:endParaRPr lang="ro-RO" dirty="0"/>
          </a:p>
        </p:txBody>
      </p:sp>
      <p:sp>
        <p:nvSpPr>
          <p:cNvPr id="7" name="TextBox 6">
            <a:extLst>
              <a:ext uri="{FF2B5EF4-FFF2-40B4-BE49-F238E27FC236}">
                <a16:creationId xmlns:a16="http://schemas.microsoft.com/office/drawing/2014/main" id="{4F29A0C9-4112-646B-D271-6422B9D79937}"/>
              </a:ext>
            </a:extLst>
          </p:cNvPr>
          <p:cNvSpPr txBox="1"/>
          <p:nvPr/>
        </p:nvSpPr>
        <p:spPr>
          <a:xfrm>
            <a:off x="3865098" y="530572"/>
            <a:ext cx="6098344" cy="584775"/>
          </a:xfrm>
          <a:prstGeom prst="rect">
            <a:avLst/>
          </a:prstGeom>
          <a:noFill/>
        </p:spPr>
        <p:txBody>
          <a:bodyPr wrap="square">
            <a:spAutoFit/>
          </a:bodyPr>
          <a:lstStyle/>
          <a:p>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en-US" sz="3200" dirty="0"/>
          </a:p>
        </p:txBody>
      </p:sp>
    </p:spTree>
    <p:extLst>
      <p:ext uri="{BB962C8B-B14F-4D97-AF65-F5344CB8AC3E}">
        <p14:creationId xmlns:p14="http://schemas.microsoft.com/office/powerpoint/2010/main" val="67293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81977-D6FA-1F92-B936-5FA0A6585EDC}"/>
              </a:ext>
            </a:extLst>
          </p:cNvPr>
          <p:cNvSpPr>
            <a:spLocks noGrp="1"/>
          </p:cNvSpPr>
          <p:nvPr>
            <p:ph type="title"/>
          </p:nvPr>
        </p:nvSpPr>
        <p:spPr>
          <a:xfrm>
            <a:off x="3657600" y="337623"/>
            <a:ext cx="5636796" cy="806547"/>
          </a:xfrm>
        </p:spPr>
        <p:txBody>
          <a:bodyPr/>
          <a:lstStyle/>
          <a:p>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id="{6DA542C9-9F04-255F-B376-954827C675FE}"/>
              </a:ext>
            </a:extLst>
          </p:cNvPr>
          <p:cNvPicPr>
            <a:picLocks noGrp="1" noChangeAspect="1"/>
          </p:cNvPicPr>
          <p:nvPr>
            <p:ph idx="1"/>
          </p:nvPr>
        </p:nvPicPr>
        <p:blipFill>
          <a:blip r:embed="rId2"/>
          <a:stretch>
            <a:fillRect/>
          </a:stretch>
        </p:blipFill>
        <p:spPr>
          <a:xfrm>
            <a:off x="0" y="1144170"/>
            <a:ext cx="5645867" cy="1889603"/>
          </a:xfrm>
          <a:ln>
            <a:solidFill>
              <a:schemeClr val="accent1"/>
            </a:solidFill>
          </a:ln>
        </p:spPr>
      </p:pic>
      <p:pic>
        <p:nvPicPr>
          <p:cNvPr id="9" name="Picture 8">
            <a:extLst>
              <a:ext uri="{FF2B5EF4-FFF2-40B4-BE49-F238E27FC236}">
                <a16:creationId xmlns:a16="http://schemas.microsoft.com/office/drawing/2014/main" id="{B61E2CE3-65E4-5B1B-BCD0-0A6FD46A674B}"/>
              </a:ext>
            </a:extLst>
          </p:cNvPr>
          <p:cNvPicPr>
            <a:picLocks noChangeAspect="1"/>
          </p:cNvPicPr>
          <p:nvPr/>
        </p:nvPicPr>
        <p:blipFill>
          <a:blip r:embed="rId3"/>
          <a:stretch>
            <a:fillRect/>
          </a:stretch>
        </p:blipFill>
        <p:spPr>
          <a:xfrm>
            <a:off x="5535800" y="2539848"/>
            <a:ext cx="6556692" cy="4318152"/>
          </a:xfrm>
          <a:prstGeom prst="rect">
            <a:avLst/>
          </a:prstGeom>
          <a:ln>
            <a:solidFill>
              <a:schemeClr val="accent1"/>
            </a:solidFill>
          </a:ln>
        </p:spPr>
      </p:pic>
    </p:spTree>
    <p:extLst>
      <p:ext uri="{BB962C8B-B14F-4D97-AF65-F5344CB8AC3E}">
        <p14:creationId xmlns:p14="http://schemas.microsoft.com/office/powerpoint/2010/main" val="1348258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D3CB7-D842-A19A-B4AA-2DBA24E59CCE}"/>
              </a:ext>
            </a:extLst>
          </p:cNvPr>
          <p:cNvSpPr>
            <a:spLocks noGrp="1"/>
          </p:cNvSpPr>
          <p:nvPr>
            <p:ph type="title"/>
          </p:nvPr>
        </p:nvSpPr>
        <p:spPr>
          <a:xfrm>
            <a:off x="2595319" y="0"/>
            <a:ext cx="7001362" cy="1752599"/>
          </a:xfrm>
        </p:spPr>
        <p:txBody>
          <a:bodyPr/>
          <a:lstStyle/>
          <a:p>
            <a:r>
              <a:rPr lang="ro-RO" sz="3200" dirty="0">
                <a:latin typeface="Times New Roman" panose="02020603050405020304" pitchFamily="18" charset="0"/>
                <a:cs typeface="Times New Roman" panose="02020603050405020304" pitchFamily="18" charset="0"/>
              </a:rPr>
              <a:t>     </a:t>
            </a:r>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7B24AED-8AC1-E6DE-2E4D-82264FC84505}"/>
              </a:ext>
            </a:extLst>
          </p:cNvPr>
          <p:cNvSpPr>
            <a:spLocks noGrp="1"/>
          </p:cNvSpPr>
          <p:nvPr>
            <p:ph idx="1"/>
          </p:nvPr>
        </p:nvSpPr>
        <p:spPr>
          <a:xfrm>
            <a:off x="1498378" y="1752599"/>
            <a:ext cx="10473228" cy="3124201"/>
          </a:xfrm>
        </p:spPr>
        <p:txBody>
          <a:bodyPr/>
          <a:lstStyle/>
          <a:p>
            <a:pPr algn="just"/>
            <a:r>
              <a:rPr lang="ro-RO" dirty="0">
                <a:latin typeface="Times New Roman" panose="02020603050405020304" pitchFamily="18" charset="0"/>
                <a:cs typeface="Times New Roman" panose="02020603050405020304" pitchFamily="18" charset="0"/>
              </a:rPr>
              <a:t>La </a:t>
            </a:r>
            <a:r>
              <a:rPr lang="ro-RO" i="1" dirty="0">
                <a:latin typeface="Times New Roman" panose="02020603050405020304" pitchFamily="18" charset="0"/>
                <a:cs typeface="Times New Roman" panose="02020603050405020304" pitchFamily="18" charset="0"/>
              </a:rPr>
              <a:t>Sugestii metodologice </a:t>
            </a:r>
            <a:r>
              <a:rPr lang="ro-RO" dirty="0">
                <a:latin typeface="Times New Roman" panose="02020603050405020304" pitchFamily="18" charset="0"/>
                <a:cs typeface="Times New Roman" panose="02020603050405020304" pitchFamily="18" charset="0"/>
              </a:rPr>
              <a:t>trebuie să reținem că:</a:t>
            </a:r>
          </a:p>
          <a:p>
            <a:pPr algn="just"/>
            <a:r>
              <a:rPr lang="ro-RO" dirty="0">
                <a:latin typeface="Times New Roman" panose="02020603050405020304" pitchFamily="18" charset="0"/>
                <a:cs typeface="Times New Roman" panose="02020603050405020304" pitchFamily="18" charset="0"/>
              </a:rPr>
              <a:t>„</a:t>
            </a:r>
            <a:r>
              <a:rPr lang="ro-RO" b="0" i="0" dirty="0">
                <a:solidFill>
                  <a:srgbClr val="121416"/>
                </a:solidFill>
                <a:effectLst/>
                <a:latin typeface="Times New Roman" panose="02020603050405020304" pitchFamily="18" charset="0"/>
                <a:cs typeface="Times New Roman" panose="02020603050405020304" pitchFamily="18" charset="0"/>
              </a:rPr>
              <a:t>programa „Istoria evreilor. Holocaustul” răspunde unei duble exigențe: pe de-o parte, de a fi un punct de plecare comun pentru toți profesorii și, pe de altă parte, de a le oferi sprijin în interpretarea și adecvarea acesteia la condițiile specifice în care își desfășoară activitatea.”</a:t>
            </a:r>
          </a:p>
          <a:p>
            <a:pPr algn="just"/>
            <a:r>
              <a:rPr lang="ro-RO" dirty="0">
                <a:solidFill>
                  <a:srgbClr val="121416"/>
                </a:solidFill>
                <a:latin typeface="Times New Roman" panose="02020603050405020304" pitchFamily="18" charset="0"/>
                <a:cs typeface="Times New Roman" panose="02020603050405020304" pitchFamily="18" charset="0"/>
              </a:rPr>
              <a:t>Individualizarea documentelor de proiectare didactică, va ține cont de structura anului școlar, dar mai ales  de nivelul  de pregătire a elevilor.</a:t>
            </a:r>
            <a:endParaRPr lang="ro-R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5837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3F8A6A-25AD-CBA2-C0A5-F1D4F5DCD467}"/>
              </a:ext>
            </a:extLst>
          </p:cNvPr>
          <p:cNvSpPr>
            <a:spLocks noGrp="1"/>
          </p:cNvSpPr>
          <p:nvPr>
            <p:ph idx="1"/>
          </p:nvPr>
        </p:nvSpPr>
        <p:spPr>
          <a:xfrm>
            <a:off x="1484310" y="1491175"/>
            <a:ext cx="10707690" cy="5015133"/>
          </a:xfrm>
        </p:spPr>
        <p:txBody>
          <a:bodyPr>
            <a:normAutofit fontScale="70000" lnSpcReduction="20000"/>
          </a:bodyPr>
          <a:lstStyle/>
          <a:p>
            <a:pPr marL="0" indent="0" algn="just">
              <a:buNone/>
            </a:pPr>
            <a:r>
              <a:rPr lang="ro-RO" sz="2900" b="1" dirty="0">
                <a:solidFill>
                  <a:srgbClr val="121416"/>
                </a:solidFill>
                <a:latin typeface="Times New Roman" panose="02020603050405020304" pitchFamily="18" charset="0"/>
                <a:cs typeface="Times New Roman" panose="02020603050405020304" pitchFamily="18" charset="0"/>
              </a:rPr>
              <a:t>S</a:t>
            </a:r>
            <a:r>
              <a:rPr lang="ro-RO" sz="2900" b="1" i="0" dirty="0">
                <a:solidFill>
                  <a:srgbClr val="121416"/>
                </a:solidFill>
                <a:effectLst/>
                <a:latin typeface="Times New Roman" panose="02020603050405020304" pitchFamily="18" charset="0"/>
                <a:cs typeface="Times New Roman" panose="02020603050405020304" pitchFamily="18" charset="0"/>
              </a:rPr>
              <a:t>e recomandă:</a:t>
            </a:r>
            <a:endParaRPr lang="ro-RO" sz="2900" b="0" i="0" dirty="0">
              <a:solidFill>
                <a:srgbClr val="121416"/>
              </a:solidFill>
              <a:effectLst/>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ro-RO" sz="2900" b="0" i="0" dirty="0">
                <a:solidFill>
                  <a:srgbClr val="121416"/>
                </a:solidFill>
                <a:effectLst/>
                <a:latin typeface="Times New Roman" panose="02020603050405020304" pitchFamily="18" charset="0"/>
                <a:cs typeface="Times New Roman" panose="02020603050405020304" pitchFamily="18" charset="0"/>
              </a:rPr>
              <a:t>crearea unui mediu de învățare pozitiv, interactiv, cu o abordare centrată pe elev;</a:t>
            </a:r>
          </a:p>
          <a:p>
            <a:pPr algn="just">
              <a:buFont typeface="Arial" panose="020B0604020202020204" pitchFamily="34" charset="0"/>
              <a:buChar char="•"/>
            </a:pPr>
            <a:r>
              <a:rPr lang="ro-RO" sz="2900" b="1" i="0" u="sng" dirty="0">
                <a:solidFill>
                  <a:srgbClr val="FF0000"/>
                </a:solidFill>
                <a:effectLst/>
                <a:latin typeface="Times New Roman" panose="02020603050405020304" pitchFamily="18" charset="0"/>
                <a:cs typeface="Times New Roman" panose="02020603050405020304" pitchFamily="18" charset="0"/>
              </a:rPr>
              <a:t>analiza critică, din perspectiva valorilor democratice, a surselor istorice scrise, vizuale și de istorie orală</a:t>
            </a:r>
            <a:r>
              <a:rPr lang="ro-RO" sz="2900" b="0" i="0" dirty="0">
                <a:solidFill>
                  <a:srgbClr val="FF0000"/>
                </a:solidFill>
                <a:effectLst/>
                <a:latin typeface="Times New Roman" panose="02020603050405020304" pitchFamily="18" charset="0"/>
                <a:cs typeface="Times New Roman" panose="02020603050405020304" pitchFamily="18" charset="0"/>
              </a:rPr>
              <a:t>;</a:t>
            </a:r>
          </a:p>
          <a:p>
            <a:pPr algn="just">
              <a:buFont typeface="Arial" panose="020B0604020202020204" pitchFamily="34" charset="0"/>
              <a:buChar char="•"/>
            </a:pPr>
            <a:r>
              <a:rPr lang="ro-RO" sz="2900" b="1" i="0" dirty="0">
                <a:solidFill>
                  <a:srgbClr val="121416"/>
                </a:solidFill>
                <a:effectLst/>
                <a:latin typeface="Times New Roman" panose="02020603050405020304" pitchFamily="18" charset="0"/>
                <a:cs typeface="Times New Roman" panose="02020603050405020304" pitchFamily="18" charset="0"/>
              </a:rPr>
              <a:t>definirea termenilor antisemitism, Holocaust, genocid pe baza documentelor internaționale unanim acceptate</a:t>
            </a:r>
            <a:r>
              <a:rPr lang="ro-RO" sz="2900" b="0" i="0" dirty="0">
                <a:solidFill>
                  <a:srgbClr val="121416"/>
                </a:solidFill>
                <a:effectLst/>
                <a:latin typeface="Times New Roman" panose="02020603050405020304" pitchFamily="18" charset="0"/>
                <a:cs typeface="Times New Roman" panose="02020603050405020304" pitchFamily="18" charset="0"/>
              </a:rPr>
              <a:t>;</a:t>
            </a:r>
          </a:p>
          <a:p>
            <a:pPr algn="just">
              <a:buFont typeface="Arial" panose="020B0604020202020204" pitchFamily="34" charset="0"/>
              <a:buChar char="•"/>
            </a:pPr>
            <a:r>
              <a:rPr lang="ro-RO" sz="2900" b="1" i="0" dirty="0">
                <a:solidFill>
                  <a:srgbClr val="121416"/>
                </a:solidFill>
                <a:effectLst/>
                <a:latin typeface="Times New Roman" panose="02020603050405020304" pitchFamily="18" charset="0"/>
                <a:cs typeface="Times New Roman" panose="02020603050405020304" pitchFamily="18" charset="0"/>
              </a:rPr>
              <a:t>individualizarea istoriei, prin transformarea statisticilor în povești personale;</a:t>
            </a:r>
          </a:p>
          <a:p>
            <a:pPr algn="just">
              <a:buFont typeface="Arial" panose="020B0604020202020204" pitchFamily="34" charset="0"/>
              <a:buChar char="•"/>
            </a:pPr>
            <a:r>
              <a:rPr lang="ro-RO" sz="2900" b="1" i="0" dirty="0">
                <a:solidFill>
                  <a:srgbClr val="121416"/>
                </a:solidFill>
                <a:effectLst/>
                <a:latin typeface="Times New Roman" panose="02020603050405020304" pitchFamily="18" charset="0"/>
                <a:cs typeface="Times New Roman" panose="02020603050405020304" pitchFamily="18" charset="0"/>
              </a:rPr>
              <a:t>abordarea din perspectiva interculturalității și a multiculturalității;</a:t>
            </a:r>
          </a:p>
          <a:p>
            <a:pPr algn="just">
              <a:buFont typeface="Arial" panose="020B0604020202020204" pitchFamily="34" charset="0"/>
              <a:buChar char="•"/>
            </a:pPr>
            <a:r>
              <a:rPr lang="ro-RO" sz="2900" b="0" i="0" dirty="0">
                <a:solidFill>
                  <a:srgbClr val="121416"/>
                </a:solidFill>
                <a:effectLst/>
                <a:latin typeface="Times New Roman" panose="02020603050405020304" pitchFamily="18" charset="0"/>
                <a:cs typeface="Times New Roman" panose="02020603050405020304" pitchFamily="18" charset="0"/>
              </a:rPr>
              <a:t>încurajarea studiului istoriei și al memoriei locale, regionale, naționale și universale;</a:t>
            </a:r>
          </a:p>
          <a:p>
            <a:pPr algn="just">
              <a:buFont typeface="Arial" panose="020B0604020202020204" pitchFamily="34" charset="0"/>
              <a:buChar char="•"/>
            </a:pPr>
            <a:r>
              <a:rPr lang="ro-RO" sz="2900" b="1" i="0" dirty="0">
                <a:solidFill>
                  <a:srgbClr val="121416"/>
                </a:solidFill>
                <a:effectLst/>
                <a:latin typeface="Times New Roman" panose="02020603050405020304" pitchFamily="18" charset="0"/>
                <a:cs typeface="Times New Roman" panose="02020603050405020304" pitchFamily="18" charset="0"/>
              </a:rPr>
              <a:t>abordarea interdisciplinară;</a:t>
            </a:r>
          </a:p>
          <a:p>
            <a:pPr algn="just">
              <a:buFont typeface="Arial" panose="020B0604020202020204" pitchFamily="34" charset="0"/>
              <a:buChar char="•"/>
            </a:pPr>
            <a:r>
              <a:rPr lang="ro-RO" sz="2900" b="0" i="0" dirty="0">
                <a:solidFill>
                  <a:srgbClr val="121416"/>
                </a:solidFill>
                <a:effectLst/>
                <a:latin typeface="Times New Roman" panose="02020603050405020304" pitchFamily="18" charset="0"/>
                <a:cs typeface="Times New Roman" panose="02020603050405020304" pitchFamily="18" charset="0"/>
              </a:rPr>
              <a:t>încurajarea elevilor de a lua parte la tradițiile naționale și locale și de a reflecta pe marginea acestora;</a:t>
            </a:r>
          </a:p>
          <a:p>
            <a:pPr algn="just">
              <a:buFont typeface="Arial" panose="020B0604020202020204" pitchFamily="34" charset="0"/>
              <a:buChar char="•"/>
            </a:pPr>
            <a:r>
              <a:rPr lang="ro-RO" sz="2900" b="0" i="0" dirty="0">
                <a:solidFill>
                  <a:srgbClr val="121416"/>
                </a:solidFill>
                <a:effectLst/>
                <a:latin typeface="Times New Roman" panose="02020603050405020304" pitchFamily="18" charset="0"/>
                <a:cs typeface="Times New Roman" panose="02020603050405020304" pitchFamily="18" charset="0"/>
              </a:rPr>
              <a:t>contextualizarea, pe cât posibil, a conținuturilor în raport cu comunitatea în care trăiesc elevii;</a:t>
            </a:r>
          </a:p>
          <a:p>
            <a:pPr algn="just">
              <a:buFont typeface="Arial" panose="020B0604020202020204" pitchFamily="34" charset="0"/>
              <a:buChar char="•"/>
            </a:pPr>
            <a:r>
              <a:rPr lang="ro-RO" sz="2900" b="1" i="0" u="sng" dirty="0">
                <a:solidFill>
                  <a:srgbClr val="FF0000"/>
                </a:solidFill>
                <a:effectLst/>
                <a:latin typeface="Times New Roman" panose="02020603050405020304" pitchFamily="18" charset="0"/>
                <a:cs typeface="Times New Roman" panose="02020603050405020304" pitchFamily="18" charset="0"/>
              </a:rPr>
              <a:t>descurajarea legitimării distorsionării faptelor istorice și a negării Holocaustului. </a:t>
            </a:r>
          </a:p>
          <a:p>
            <a:endParaRPr lang="ro-RO" dirty="0"/>
          </a:p>
        </p:txBody>
      </p:sp>
      <p:sp>
        <p:nvSpPr>
          <p:cNvPr id="6" name="Title 1">
            <a:extLst>
              <a:ext uri="{FF2B5EF4-FFF2-40B4-BE49-F238E27FC236}">
                <a16:creationId xmlns:a16="http://schemas.microsoft.com/office/drawing/2014/main" id="{01DBCC8A-E740-A14C-5335-2FF298652A82}"/>
              </a:ext>
            </a:extLst>
          </p:cNvPr>
          <p:cNvSpPr txBox="1">
            <a:spLocks/>
          </p:cNvSpPr>
          <p:nvPr/>
        </p:nvSpPr>
        <p:spPr>
          <a:xfrm>
            <a:off x="2595319" y="351692"/>
            <a:ext cx="7001362"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o-RO" sz="3200" dirty="0">
                <a:latin typeface="Times New Roman" panose="02020603050405020304" pitchFamily="18" charset="0"/>
                <a:cs typeface="Times New Roman" panose="02020603050405020304" pitchFamily="18" charset="0"/>
              </a:rPr>
              <a:t>     </a:t>
            </a:r>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3548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D4211-6D68-75D2-4D42-4682AD788370}"/>
              </a:ext>
            </a:extLst>
          </p:cNvPr>
          <p:cNvSpPr>
            <a:spLocks noGrp="1"/>
          </p:cNvSpPr>
          <p:nvPr>
            <p:ph type="title"/>
          </p:nvPr>
        </p:nvSpPr>
        <p:spPr>
          <a:xfrm>
            <a:off x="1653123" y="224367"/>
            <a:ext cx="10018713" cy="1752599"/>
          </a:xfrm>
        </p:spPr>
        <p:txBody>
          <a:bodyPr/>
          <a:lstStyle/>
          <a:p>
            <a:r>
              <a:rPr lang="ro-RO" sz="3200" dirty="0"/>
              <a:t> </a:t>
            </a:r>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dirty="0"/>
          </a:p>
        </p:txBody>
      </p:sp>
      <p:sp>
        <p:nvSpPr>
          <p:cNvPr id="3" name="Content Placeholder 2">
            <a:extLst>
              <a:ext uri="{FF2B5EF4-FFF2-40B4-BE49-F238E27FC236}">
                <a16:creationId xmlns:a16="http://schemas.microsoft.com/office/drawing/2014/main" id="{7773931A-088D-DA7D-5393-D920AD2F245C}"/>
              </a:ext>
            </a:extLst>
          </p:cNvPr>
          <p:cNvSpPr>
            <a:spLocks noGrp="1"/>
          </p:cNvSpPr>
          <p:nvPr>
            <p:ph idx="1"/>
          </p:nvPr>
        </p:nvSpPr>
        <p:spPr>
          <a:xfrm>
            <a:off x="1770447" y="1976966"/>
            <a:ext cx="10130821" cy="4322428"/>
          </a:xfrm>
        </p:spPr>
        <p:txBody>
          <a:bodyPr>
            <a:normAutofit fontScale="70000" lnSpcReduction="20000"/>
          </a:bodyPr>
          <a:lstStyle/>
          <a:p>
            <a:pPr algn="just"/>
            <a:r>
              <a:rPr lang="ro-RO" sz="3400" b="1" i="0" u="sng" dirty="0">
                <a:solidFill>
                  <a:srgbClr val="121416"/>
                </a:solidFill>
                <a:effectLst/>
                <a:latin typeface="Times New Roman" panose="02020603050405020304" pitchFamily="18" charset="0"/>
                <a:cs typeface="Times New Roman" panose="02020603050405020304" pitchFamily="18" charset="0"/>
              </a:rPr>
              <a:t>Pentru formarea, dezvoltarea și evaluarea competențelor elevilor, profesorii pot folosi</a:t>
            </a:r>
            <a:r>
              <a:rPr lang="ro-RO" sz="3400" b="1" i="0" dirty="0">
                <a:solidFill>
                  <a:srgbClr val="121416"/>
                </a:solidFill>
                <a:effectLst/>
                <a:latin typeface="Times New Roman" panose="02020603050405020304" pitchFamily="18" charset="0"/>
                <a:cs typeface="Times New Roman" panose="02020603050405020304" pitchFamily="18" charset="0"/>
              </a:rPr>
              <a:t> </a:t>
            </a:r>
            <a:r>
              <a:rPr lang="ro-RO" sz="3400" b="0" i="0" dirty="0">
                <a:solidFill>
                  <a:srgbClr val="121416"/>
                </a:solidFill>
                <a:effectLst/>
                <a:latin typeface="Times New Roman" panose="02020603050405020304" pitchFamily="18" charset="0"/>
                <a:cs typeface="Times New Roman" panose="02020603050405020304" pitchFamily="18" charset="0"/>
              </a:rPr>
              <a:t>strategiile centrate pe elev care utilizează metode didactice interactive precum mozaicul, dezbaterea, problematizarea, cubul, turul galeriei, pălăriile gânditoare, diagrama Venn și metoda cauză-efect, metode care se pretează pentru activitățile în clasă, dar se pot folosi și aplicațiile platformelor de e-learning, conform documentului.</a:t>
            </a:r>
          </a:p>
          <a:p>
            <a:pPr algn="just"/>
            <a:r>
              <a:rPr lang="ro-RO" sz="3400" b="0" i="0" dirty="0">
                <a:solidFill>
                  <a:srgbClr val="121416"/>
                </a:solidFill>
                <a:effectLst/>
                <a:latin typeface="Times New Roman" panose="02020603050405020304" pitchFamily="18" charset="0"/>
                <a:cs typeface="Times New Roman" panose="02020603050405020304" pitchFamily="18" charset="0"/>
              </a:rPr>
              <a:t>„Pot fi integrate în demersul didactic și site-urile Institutului Național pentru Studierea Holocaustului în România „Elie Wiesel”, ale Institutului de la Yad Vashem din Israel, ale Muzeului Holocaustului din Washington, care au secțiuni dedicate activităților didactice, numeroase surse, mărturii și exemple de activități de învățare, 10 suporturi didactice cu privire la abordarea problema, cele ale ODHIR și IHRA”.</a:t>
            </a:r>
          </a:p>
          <a:p>
            <a:pPr algn="just"/>
            <a:r>
              <a:rPr lang="ro-RO" sz="3400" dirty="0">
                <a:solidFill>
                  <a:srgbClr val="121416"/>
                </a:solidFill>
                <a:latin typeface="Times New Roman" panose="02020603050405020304" pitchFamily="18" charset="0"/>
                <a:cs typeface="Times New Roman" panose="02020603050405020304" pitchFamily="18" charset="0"/>
              </a:rPr>
              <a:t>Parcurgerea programei va fi monitorizată.</a:t>
            </a:r>
            <a:endParaRPr lang="ro-RO" sz="3400" b="0" i="0" dirty="0">
              <a:solidFill>
                <a:srgbClr val="121416"/>
              </a:solidFill>
              <a:effectLst/>
              <a:latin typeface="Times New Roman" panose="02020603050405020304" pitchFamily="18" charset="0"/>
              <a:cs typeface="Times New Roman" panose="02020603050405020304" pitchFamily="18" charset="0"/>
            </a:endParaRPr>
          </a:p>
          <a:p>
            <a:pPr marL="0" indent="0" algn="just">
              <a:buNone/>
            </a:pPr>
            <a:endParaRPr lang="ro-RO" b="0" i="0" dirty="0">
              <a:solidFill>
                <a:srgbClr val="121416"/>
              </a:solidFill>
              <a:effectLst/>
              <a:latin typeface="-apple-system"/>
            </a:endParaRPr>
          </a:p>
          <a:p>
            <a:pPr algn="just"/>
            <a:endParaRPr lang="ro-RO" dirty="0"/>
          </a:p>
        </p:txBody>
      </p:sp>
    </p:spTree>
    <p:extLst>
      <p:ext uri="{BB962C8B-B14F-4D97-AF65-F5344CB8AC3E}">
        <p14:creationId xmlns:p14="http://schemas.microsoft.com/office/powerpoint/2010/main" val="162692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03BF673-8C68-4092-BF1B-53C57EFE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dirty="0"/>
          </a:p>
        </p:txBody>
      </p:sp>
      <p:sp useBgFill="1">
        <p:nvSpPr>
          <p:cNvPr id="10" name="Freeform: Shape 9">
            <a:extLst>
              <a:ext uri="{FF2B5EF4-FFF2-40B4-BE49-F238E27FC236}">
                <a16:creationId xmlns:a16="http://schemas.microsoft.com/office/drawing/2014/main" id="{B1BDB70B-F0E6-4867-818F-C582494FB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7083" y="0"/>
            <a:ext cx="11134917" cy="6858000"/>
          </a:xfrm>
          <a:custGeom>
            <a:avLst/>
            <a:gdLst>
              <a:gd name="connsiteX0" fmla="*/ 7627977 w 11134917"/>
              <a:gd name="connsiteY0" fmla="*/ 0 h 6858000"/>
              <a:gd name="connsiteX1" fmla="*/ 8129873 w 11134917"/>
              <a:gd name="connsiteY1" fmla="*/ 0 h 6858000"/>
              <a:gd name="connsiteX2" fmla="*/ 11134917 w 11134917"/>
              <a:gd name="connsiteY2" fmla="*/ 0 h 6858000"/>
              <a:gd name="connsiteX3" fmla="*/ 11134917 w 11134917"/>
              <a:gd name="connsiteY3" fmla="*/ 6858000 h 6858000"/>
              <a:gd name="connsiteX4" fmla="*/ 8129873 w 11134917"/>
              <a:gd name="connsiteY4" fmla="*/ 6858000 h 6858000"/>
              <a:gd name="connsiteX5" fmla="*/ 7627977 w 11134917"/>
              <a:gd name="connsiteY5" fmla="*/ 6858000 h 6858000"/>
              <a:gd name="connsiteX6" fmla="*/ 7627977 w 11134917"/>
              <a:gd name="connsiteY6" fmla="*/ 6857419 h 6858000"/>
              <a:gd name="connsiteX7" fmla="*/ 1921931 w 11134917"/>
              <a:gd name="connsiteY7" fmla="*/ 6850814 h 6858000"/>
              <a:gd name="connsiteX8" fmla="*/ 0 w 11134917"/>
              <a:gd name="connsiteY8" fmla="*/ 5325357 h 6858000"/>
              <a:gd name="connsiteX9" fmla="*/ 838199 w 11134917"/>
              <a:gd name="connsiteY9" fmla="*/ 7331 h 6858000"/>
              <a:gd name="connsiteX10" fmla="*/ 7627977 w 11134917"/>
              <a:gd name="connsiteY10" fmla="*/ 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34917" h="6858000">
                <a:moveTo>
                  <a:pt x="7627977" y="0"/>
                </a:moveTo>
                <a:lnTo>
                  <a:pt x="8129873" y="0"/>
                </a:lnTo>
                <a:lnTo>
                  <a:pt x="11134917" y="0"/>
                </a:lnTo>
                <a:lnTo>
                  <a:pt x="11134917" y="6858000"/>
                </a:lnTo>
                <a:lnTo>
                  <a:pt x="8129873" y="6858000"/>
                </a:lnTo>
                <a:lnTo>
                  <a:pt x="7627977" y="6858000"/>
                </a:lnTo>
                <a:lnTo>
                  <a:pt x="7627977" y="6857419"/>
                </a:lnTo>
                <a:lnTo>
                  <a:pt x="1921931" y="6850814"/>
                </a:lnTo>
                <a:lnTo>
                  <a:pt x="0" y="5325357"/>
                </a:lnTo>
                <a:lnTo>
                  <a:pt x="838199" y="7331"/>
                </a:lnTo>
                <a:lnTo>
                  <a:pt x="7627977" y="50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1E52C707-F508-47B5-8864-8CC3EE0F030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2025" y="0"/>
            <a:ext cx="2436813" cy="6858001"/>
            <a:chOff x="1320800" y="0"/>
            <a:chExt cx="2436813" cy="6858001"/>
          </a:xfrm>
        </p:grpSpPr>
        <p:sp>
          <p:nvSpPr>
            <p:cNvPr id="13" name="Freeform 6">
              <a:extLst>
                <a:ext uri="{FF2B5EF4-FFF2-40B4-BE49-F238E27FC236}">
                  <a16:creationId xmlns:a16="http://schemas.microsoft.com/office/drawing/2014/main" id="{066B5DD9-1C9B-4957-AF7C-8E11C7E88B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14" name="Freeform 7">
              <a:extLst>
                <a:ext uri="{FF2B5EF4-FFF2-40B4-BE49-F238E27FC236}">
                  <a16:creationId xmlns:a16="http://schemas.microsoft.com/office/drawing/2014/main" id="{8DF9D480-2CEE-4037-8C1B-6380686300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5" name="Freeform 8">
              <a:extLst>
                <a:ext uri="{FF2B5EF4-FFF2-40B4-BE49-F238E27FC236}">
                  <a16:creationId xmlns:a16="http://schemas.microsoft.com/office/drawing/2014/main" id="{EBF6F7B8-E51D-495D-B944-B8E2E84C57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6" name="Freeform 9">
              <a:extLst>
                <a:ext uri="{FF2B5EF4-FFF2-40B4-BE49-F238E27FC236}">
                  <a16:creationId xmlns:a16="http://schemas.microsoft.com/office/drawing/2014/main" id="{F43BB0F7-F9F4-4CFA-9277-2B671DC701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7" name="Freeform 10">
              <a:extLst>
                <a:ext uri="{FF2B5EF4-FFF2-40B4-BE49-F238E27FC236}">
                  <a16:creationId xmlns:a16="http://schemas.microsoft.com/office/drawing/2014/main" id="{D51F18A6-D926-4462-B110-63097184F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31" name="Freeform 11">
              <a:extLst>
                <a:ext uri="{FF2B5EF4-FFF2-40B4-BE49-F238E27FC236}">
                  <a16:creationId xmlns:a16="http://schemas.microsoft.com/office/drawing/2014/main" id="{ED77B4F5-55D8-444A-9EFF-CAAA8CD69F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1">
            <a:extLst>
              <a:ext uri="{FF2B5EF4-FFF2-40B4-BE49-F238E27FC236}">
                <a16:creationId xmlns:a16="http://schemas.microsoft.com/office/drawing/2014/main" id="{DB71F436-107B-E834-493A-96BDE39F2B45}"/>
              </a:ext>
            </a:extLst>
          </p:cNvPr>
          <p:cNvSpPr>
            <a:spLocks noGrp="1"/>
          </p:cNvSpPr>
          <p:nvPr>
            <p:ph type="title"/>
          </p:nvPr>
        </p:nvSpPr>
        <p:spPr>
          <a:xfrm>
            <a:off x="1529625" y="1072609"/>
            <a:ext cx="3347945" cy="4522647"/>
          </a:xfrm>
          <a:effectLst/>
        </p:spPr>
        <p:txBody>
          <a:bodyPr anchor="ctr">
            <a:normAutofit/>
          </a:bodyPr>
          <a:lstStyle/>
          <a:p>
            <a:r>
              <a:rPr lang="ro-RO" sz="2700" dirty="0">
                <a:solidFill>
                  <a:schemeClr val="tx2"/>
                </a:solidFill>
              </a:rPr>
              <a:t>  </a:t>
            </a:r>
            <a:r>
              <a:rPr lang="en-US" sz="2700" dirty="0">
                <a:solidFill>
                  <a:schemeClr val="tx2"/>
                </a:solidFill>
              </a:rPr>
              <a:t> </a:t>
            </a:r>
            <a:r>
              <a:rPr lang="ro-RO" sz="2700" b="1" dirty="0">
                <a:solidFill>
                  <a:schemeClr val="tx2"/>
                </a:solidFill>
                <a:latin typeface="Times New Roman" panose="02020603050405020304" pitchFamily="18" charset="0"/>
                <a:cs typeface="Times New Roman" panose="02020603050405020304" pitchFamily="18" charset="0"/>
              </a:rPr>
              <a:t>Istoria </a:t>
            </a:r>
            <a:r>
              <a:rPr lang="en-US" sz="2700" b="1" dirty="0">
                <a:solidFill>
                  <a:schemeClr val="tx2"/>
                </a:solidFill>
                <a:latin typeface="Times New Roman" panose="02020603050405020304" pitchFamily="18" charset="0"/>
                <a:cs typeface="Times New Roman" panose="02020603050405020304" pitchFamily="18" charset="0"/>
              </a:rPr>
              <a:t>E</a:t>
            </a:r>
            <a:r>
              <a:rPr lang="ro-RO" sz="2700" b="1" dirty="0" err="1">
                <a:solidFill>
                  <a:schemeClr val="tx2"/>
                </a:solidFill>
                <a:latin typeface="Times New Roman" panose="02020603050405020304" pitchFamily="18" charset="0"/>
                <a:cs typeface="Times New Roman" panose="02020603050405020304" pitchFamily="18" charset="0"/>
              </a:rPr>
              <a:t>vreilor</a:t>
            </a:r>
            <a:r>
              <a:rPr lang="ro-RO" sz="2700" b="1" dirty="0">
                <a:solidFill>
                  <a:schemeClr val="tx2"/>
                </a:solidFill>
                <a:latin typeface="Times New Roman" panose="02020603050405020304" pitchFamily="18" charset="0"/>
                <a:cs typeface="Times New Roman" panose="02020603050405020304" pitchFamily="18" charset="0"/>
              </a:rPr>
              <a:t>.</a:t>
            </a:r>
            <a:r>
              <a:rPr lang="en-US" sz="2700" b="1" dirty="0">
                <a:solidFill>
                  <a:schemeClr val="tx2"/>
                </a:solidFill>
                <a:latin typeface="Times New Roman" panose="02020603050405020304" pitchFamily="18" charset="0"/>
                <a:cs typeface="Times New Roman" panose="02020603050405020304" pitchFamily="18" charset="0"/>
              </a:rPr>
              <a:t> H</a:t>
            </a:r>
            <a:r>
              <a:rPr lang="ro-RO" sz="2700" b="1" dirty="0">
                <a:solidFill>
                  <a:schemeClr val="tx2"/>
                </a:solidFill>
                <a:latin typeface="Times New Roman" panose="02020603050405020304" pitchFamily="18" charset="0"/>
                <a:cs typeface="Times New Roman" panose="02020603050405020304" pitchFamily="18" charset="0"/>
              </a:rPr>
              <a:t>olocaustul</a:t>
            </a:r>
          </a:p>
        </p:txBody>
      </p:sp>
      <p:sp>
        <p:nvSpPr>
          <p:cNvPr id="3" name="Content Placeholder 2">
            <a:extLst>
              <a:ext uri="{FF2B5EF4-FFF2-40B4-BE49-F238E27FC236}">
                <a16:creationId xmlns:a16="http://schemas.microsoft.com/office/drawing/2014/main" id="{4C2C6854-DCA4-0213-9690-B694AF08EC19}"/>
              </a:ext>
            </a:extLst>
          </p:cNvPr>
          <p:cNvSpPr>
            <a:spLocks noGrp="1"/>
          </p:cNvSpPr>
          <p:nvPr>
            <p:ph idx="1"/>
          </p:nvPr>
        </p:nvSpPr>
        <p:spPr>
          <a:xfrm>
            <a:off x="5149032" y="196948"/>
            <a:ext cx="6383207" cy="6513341"/>
          </a:xfrm>
        </p:spPr>
        <p:txBody>
          <a:bodyPr anchor="ctr">
            <a:normAutofit/>
          </a:bodyPr>
          <a:lstStyle/>
          <a:p>
            <a:pPr algn="just">
              <a:lnSpc>
                <a:spcPct val="90000"/>
              </a:lnSpc>
            </a:pPr>
            <a:r>
              <a:rPr lang="ro-RO" sz="2000" dirty="0">
                <a:latin typeface="Times New Roman" panose="02020603050405020304" pitchFamily="18" charset="0"/>
                <a:cs typeface="Times New Roman" panose="02020603050405020304" pitchFamily="18" charset="0"/>
              </a:rPr>
              <a:t>Programa  a fost inițiată în Parlamentul României de către Silviu </a:t>
            </a:r>
            <a:r>
              <a:rPr lang="ro-RO" sz="2000" dirty="0" err="1">
                <a:latin typeface="Times New Roman" panose="02020603050405020304" pitchFamily="18" charset="0"/>
                <a:cs typeface="Times New Roman" panose="02020603050405020304" pitchFamily="18" charset="0"/>
              </a:rPr>
              <a:t>Wexler</a:t>
            </a:r>
            <a:r>
              <a:rPr lang="ro-RO" sz="2000" dirty="0">
                <a:latin typeface="Times New Roman" panose="02020603050405020304" pitchFamily="18" charset="0"/>
                <a:cs typeface="Times New Roman" panose="02020603050405020304" pitchFamily="18" charset="0"/>
              </a:rPr>
              <a:t>, președinte FCER, prin modificarea Legii educației nr. 1/2011, ca urmare a adoptării  Legii nr.276/2021</a:t>
            </a:r>
            <a:r>
              <a:rPr lang="en-US" sz="2000" dirty="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a:t>
            </a:r>
            <a:r>
              <a:rPr lang="ro-RO" sz="2000" i="0" dirty="0">
                <a:effectLst/>
                <a:latin typeface="Times New Roman" panose="02020603050405020304" pitchFamily="18" charset="0"/>
                <a:cs typeface="Times New Roman" panose="02020603050405020304" pitchFamily="18" charset="0"/>
              </a:rPr>
              <a:t>Text publicat în „Monitorul Oficial”, Partea I, nr. 1127 din 25 noiembrie 2021)</a:t>
            </a:r>
            <a:r>
              <a:rPr lang="en-US" sz="2000" i="0" dirty="0">
                <a:effectLst/>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algn="just">
              <a:lnSpc>
                <a:spcPct val="90000"/>
              </a:lnSpc>
            </a:pPr>
            <a:r>
              <a:rPr lang="ro-RO" sz="2000" dirty="0">
                <a:latin typeface="Times New Roman" panose="02020603050405020304" pitchFamily="18" charset="0"/>
                <a:cs typeface="Times New Roman" panose="02020603050405020304" pitchFamily="18" charset="0"/>
              </a:rPr>
              <a:t>Conținutul acestei ultime legi a fost cuprins în Legea educației nr.198/2023 (care a intrat în vigoare în 4 septembrie a.c.) și precizează la art. 88 alin. ( 3) și (4) că:</a:t>
            </a:r>
          </a:p>
          <a:p>
            <a:pPr marL="0" indent="0" algn="just">
              <a:lnSpc>
                <a:spcPct val="90000"/>
              </a:lnSpc>
              <a:buNone/>
            </a:pPr>
            <a:r>
              <a:rPr lang="ro-RO" sz="2000" dirty="0">
                <a:latin typeface="Times New Roman" panose="02020603050405020304" pitchFamily="18" charset="0"/>
                <a:cs typeface="Times New Roman" panose="02020603050405020304" pitchFamily="18" charset="0"/>
              </a:rPr>
              <a:t>„(3) Planurile-cadru ale învățământului liceal includ „Istoria evreilor. Holocaustul” și „Istoria comunismului din România”, ca discipline școlare, parte a trunchiului comun. </a:t>
            </a:r>
          </a:p>
          <a:p>
            <a:pPr marL="0" indent="0" algn="just">
              <a:lnSpc>
                <a:spcPct val="90000"/>
              </a:lnSpc>
              <a:buNone/>
            </a:pPr>
            <a:r>
              <a:rPr lang="ro-RO" sz="2000" dirty="0">
                <a:latin typeface="Times New Roman" panose="02020603050405020304" pitchFamily="18" charset="0"/>
                <a:cs typeface="Times New Roman" panose="02020603050405020304" pitchFamily="18" charset="0"/>
              </a:rPr>
              <a:t>(4) Programa școlară, manualele, materialele didactice și metodologiile specifice pentru disciplina „Istoria evreilor. Holocaustul” se elaborează de către Ministerul Educației, în colaborare cu Institutul Național pentru Studierea Holocaustului din România „Elie Wiesel” și membrii Consiliului de onoare prevăzut la art. 6 alin. (1) din Legea nr. 174/2019 privind înființarea Muzeului Național de Istorie a Evreilor și al Holocaustului din România, cu completările ulterioare, și se aprobă prin ordin al ministrului educației”</a:t>
            </a:r>
          </a:p>
        </p:txBody>
      </p:sp>
    </p:spTree>
    <p:extLst>
      <p:ext uri="{BB962C8B-B14F-4D97-AF65-F5344CB8AC3E}">
        <p14:creationId xmlns:p14="http://schemas.microsoft.com/office/powerpoint/2010/main" val="1564495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A797A-CED2-F8D4-9246-DF763B97A5E3}"/>
              </a:ext>
            </a:extLst>
          </p:cNvPr>
          <p:cNvSpPr>
            <a:spLocks noGrp="1"/>
          </p:cNvSpPr>
          <p:nvPr>
            <p:ph type="title"/>
          </p:nvPr>
        </p:nvSpPr>
        <p:spPr>
          <a:xfrm>
            <a:off x="1086643" y="534572"/>
            <a:ext cx="10018713" cy="1341119"/>
          </a:xfrm>
        </p:spPr>
        <p:txBody>
          <a:bodyPr/>
          <a:lstStyle/>
          <a:p>
            <a:r>
              <a:rPr lang="ro-RO" sz="3200" dirty="0">
                <a:latin typeface="Times New Roman" panose="02020603050405020304" pitchFamily="18" charset="0"/>
                <a:cs typeface="Times New Roman" panose="02020603050405020304" pitchFamily="18" charset="0"/>
              </a:rPr>
              <a:t>             </a:t>
            </a:r>
            <a:r>
              <a:rPr lang="ro-RO" sz="3200" b="1" dirty="0">
                <a:latin typeface="Times New Roman" panose="02020603050405020304" pitchFamily="18" charset="0"/>
                <a:cs typeface="Times New Roman" panose="02020603050405020304" pitchFamily="18" charset="0"/>
              </a:rPr>
              <a:t>Istoria </a:t>
            </a:r>
            <a:r>
              <a:rPr lang="en-US" sz="3200" b="1" dirty="0">
                <a:latin typeface="Times New Roman" panose="02020603050405020304" pitchFamily="18" charset="0"/>
                <a:cs typeface="Times New Roman" panose="02020603050405020304" pitchFamily="18" charset="0"/>
              </a:rPr>
              <a:t>E</a:t>
            </a:r>
            <a:r>
              <a:rPr lang="ro-RO" sz="3200" b="1" dirty="0" err="1">
                <a:latin typeface="Times New Roman" panose="02020603050405020304" pitchFamily="18" charset="0"/>
                <a:cs typeface="Times New Roman" panose="02020603050405020304" pitchFamily="18" charset="0"/>
              </a:rPr>
              <a:t>vreilor</a:t>
            </a:r>
            <a:r>
              <a:rPr lang="ro-RO" sz="3200" b="1" dirty="0">
                <a:latin typeface="Times New Roman" panose="02020603050405020304" pitchFamily="18" charset="0"/>
                <a:cs typeface="Times New Roman" panose="02020603050405020304" pitchFamily="18" charset="0"/>
              </a:rPr>
              <a:t>.</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D4DF019-A8E6-E501-0713-E93087384B76}"/>
              </a:ext>
            </a:extLst>
          </p:cNvPr>
          <p:cNvSpPr>
            <a:spLocks noGrp="1"/>
          </p:cNvSpPr>
          <p:nvPr>
            <p:ph idx="1"/>
          </p:nvPr>
        </p:nvSpPr>
        <p:spPr>
          <a:xfrm>
            <a:off x="1484310" y="2138289"/>
            <a:ext cx="10018713" cy="3821723"/>
          </a:xfrm>
        </p:spPr>
        <p:txBody>
          <a:bodyPr>
            <a:normAutofit fontScale="85000" lnSpcReduction="20000"/>
          </a:bodyPr>
          <a:lstStyle/>
          <a:p>
            <a:pPr algn="just"/>
            <a:r>
              <a:rPr lang="ro-RO" sz="2100" dirty="0">
                <a:latin typeface="Times New Roman" panose="02020603050405020304" pitchFamily="18" charset="0"/>
                <a:cs typeface="Times New Roman" panose="02020603050405020304" pitchFamily="18" charset="0"/>
              </a:rPr>
              <a:t>În conformitate cu OUG 72 din 31 august 2023 această disciplină obligatorie se va studia, începând din acest an școlar -</a:t>
            </a:r>
            <a:r>
              <a:rPr lang="en-US" sz="2100" dirty="0">
                <a:latin typeface="Times New Roman" panose="02020603050405020304" pitchFamily="18" charset="0"/>
                <a:cs typeface="Times New Roman" panose="02020603050405020304" pitchFamily="18" charset="0"/>
              </a:rPr>
              <a:t> </a:t>
            </a:r>
            <a:r>
              <a:rPr lang="ro-RO" sz="2100" dirty="0">
                <a:latin typeface="Times New Roman" panose="02020603050405020304" pitchFamily="18" charset="0"/>
                <a:cs typeface="Times New Roman" panose="02020603050405020304" pitchFamily="18" charset="0"/>
              </a:rPr>
              <a:t>2023/2024.</a:t>
            </a:r>
          </a:p>
          <a:p>
            <a:pPr algn="just"/>
            <a:r>
              <a:rPr lang="ro-RO" sz="2100" dirty="0">
                <a:latin typeface="Times New Roman" panose="02020603050405020304" pitchFamily="18" charset="0"/>
                <a:cs typeface="Times New Roman" panose="02020603050405020304" pitchFamily="18" charset="0"/>
              </a:rPr>
              <a:t>De altfel,  ora fusese prevăzută în planurile -</a:t>
            </a:r>
            <a:r>
              <a:rPr lang="en-US" sz="2100" dirty="0">
                <a:latin typeface="Times New Roman" panose="02020603050405020304" pitchFamily="18" charset="0"/>
                <a:cs typeface="Times New Roman" panose="02020603050405020304" pitchFamily="18" charset="0"/>
              </a:rPr>
              <a:t> </a:t>
            </a:r>
            <a:r>
              <a:rPr lang="ro-RO" sz="2100" dirty="0">
                <a:latin typeface="Times New Roman" panose="02020603050405020304" pitchFamily="18" charset="0"/>
                <a:cs typeface="Times New Roman" panose="02020603050405020304" pitchFamily="18" charset="0"/>
              </a:rPr>
              <a:t>cadru pentru toate filierele, profilurile și specializările, clasele  a XI-a și a XII-a, ca urmare a modificării acestora, în luna februarie, 2023 prin adoptarea: </a:t>
            </a:r>
          </a:p>
          <a:p>
            <a:pPr algn="just"/>
            <a:r>
              <a:rPr lang="ro-RO" sz="2100" dirty="0">
                <a:latin typeface="Times New Roman" panose="02020603050405020304" pitchFamily="18" charset="0"/>
                <a:cs typeface="Times New Roman" panose="02020603050405020304" pitchFamily="18" charset="0"/>
              </a:rPr>
              <a:t>OME nr.3664/13 februarie 2023 (</a:t>
            </a:r>
            <a:r>
              <a:rPr lang="ro-RO" sz="2100" b="1" i="1" dirty="0">
                <a:solidFill>
                  <a:srgbClr val="002060"/>
                </a:solidFill>
                <a:effectLst/>
                <a:latin typeface="Times New Roman" panose="02020603050405020304" pitchFamily="18" charset="0"/>
                <a:cs typeface="Times New Roman" panose="02020603050405020304" pitchFamily="18" charset="0"/>
              </a:rPr>
              <a:t>privind aprobarea planurilor-cadru de învățământ pentru clasa a X-a, școala de arte și meserii, pentru clasa a X-a, ciclul inferior al liceului, filiera tehnologică, ruta directă de calificare, pentru clasa a XI-a, anul de completare, precum și pentru clasele a XI-a-a XII-a și a XII-a/a XIII-a, ciclul superior al liceului, filiera tehnologică, cursuri de zi și seral</a:t>
            </a:r>
            <a:r>
              <a:rPr lang="ro-RO" sz="2100" i="1" dirty="0">
                <a:solidFill>
                  <a:srgbClr val="002060"/>
                </a:solidFill>
                <a:latin typeface="Times New Roman" panose="02020603050405020304" pitchFamily="18" charset="0"/>
                <a:cs typeface="Times New Roman" panose="02020603050405020304" pitchFamily="18" charset="0"/>
              </a:rPr>
              <a:t>)</a:t>
            </a:r>
            <a:r>
              <a:rPr lang="ro-RO" sz="2100" dirty="0">
                <a:solidFill>
                  <a:srgbClr val="002060"/>
                </a:solidFill>
                <a:latin typeface="Times New Roman" panose="02020603050405020304" pitchFamily="18" charset="0"/>
                <a:cs typeface="Times New Roman" panose="02020603050405020304" pitchFamily="18" charset="0"/>
              </a:rPr>
              <a:t>,  </a:t>
            </a:r>
          </a:p>
          <a:p>
            <a:pPr algn="just"/>
            <a:r>
              <a:rPr lang="ro-RO" sz="2100" dirty="0">
                <a:latin typeface="Times New Roman" panose="02020603050405020304" pitchFamily="18" charset="0"/>
                <a:cs typeface="Times New Roman" panose="02020603050405020304" pitchFamily="18" charset="0"/>
              </a:rPr>
              <a:t>OME.nr. 3665 / 13 februarie 2023 (</a:t>
            </a:r>
            <a:r>
              <a:rPr lang="ro-RO" sz="2100" b="1" i="1" dirty="0">
                <a:solidFill>
                  <a:srgbClr val="002060"/>
                </a:solidFill>
                <a:latin typeface="Times New Roman" panose="02020603050405020304" pitchFamily="18" charset="0"/>
                <a:cs typeface="Times New Roman" panose="02020603050405020304" pitchFamily="18" charset="0"/>
              </a:rPr>
              <a:t>pentru modificarea Ordinului ministrului educației naționale nr. 3.152/2014 privind aprobarea planurilor-cadru de învățământ pentru învățământul profesional de stat cu durata de 3 ani, clasele a IX-a, a X-a și a XI-a)</a:t>
            </a:r>
          </a:p>
          <a:p>
            <a:pPr algn="just"/>
            <a:r>
              <a:rPr lang="ro-RO" sz="2100" dirty="0">
                <a:latin typeface="Times New Roman" panose="02020603050405020304" pitchFamily="18" charset="0"/>
                <a:cs typeface="Times New Roman" panose="02020603050405020304" pitchFamily="18" charset="0"/>
              </a:rPr>
              <a:t>OME nr 3666/13 februarie 2023(</a:t>
            </a:r>
            <a:r>
              <a:rPr lang="ro-RO" sz="2100" i="1" dirty="0">
                <a:solidFill>
                  <a:srgbClr val="002060"/>
                </a:solidFill>
                <a:latin typeface="Times New Roman" panose="02020603050405020304" pitchFamily="18" charset="0"/>
                <a:cs typeface="Times New Roman" panose="02020603050405020304" pitchFamily="18" charset="0"/>
              </a:rPr>
              <a:t>p</a:t>
            </a:r>
            <a:r>
              <a:rPr lang="ro-RO" sz="2100" b="1" i="1" dirty="0">
                <a:solidFill>
                  <a:srgbClr val="002060"/>
                </a:solidFill>
                <a:effectLst/>
                <a:latin typeface="Times New Roman" panose="02020603050405020304" pitchFamily="18" charset="0"/>
                <a:cs typeface="Times New Roman" panose="02020603050405020304" pitchFamily="18" charset="0"/>
              </a:rPr>
              <a:t>entru modificarea </a:t>
            </a:r>
            <a:r>
              <a:rPr lang="ro-RO" sz="2100" b="1" i="1" dirty="0">
                <a:solidFill>
                  <a:srgbClr val="002060"/>
                </a:solidFill>
                <a:latin typeface="Times New Roman" panose="02020603050405020304" pitchFamily="18" charset="0"/>
                <a:cs typeface="Times New Roman" panose="02020603050405020304" pitchFamily="18" charset="0"/>
              </a:rPr>
              <a:t>Ordinului ministrului educației naționale nr. 3.218/2014</a:t>
            </a:r>
            <a:r>
              <a:rPr lang="ro-RO" sz="2100" b="1" i="1" dirty="0">
                <a:solidFill>
                  <a:srgbClr val="002060"/>
                </a:solidFill>
                <a:effectLst/>
                <a:latin typeface="Times New Roman" panose="02020603050405020304" pitchFamily="18" charset="0"/>
                <a:cs typeface="Times New Roman" panose="02020603050405020304" pitchFamily="18" charset="0"/>
              </a:rPr>
              <a:t> privind aprobarea planurilor-cadru de învățământ pentru învățământul profesional special și a notei de fundamentare privind elaborarea acestora)</a:t>
            </a:r>
          </a:p>
          <a:p>
            <a:pPr algn="just"/>
            <a:endParaRPr lang="ro-RO" sz="900" i="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4589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CD27-082B-00FF-7A0D-4B20098C67E8}"/>
              </a:ext>
            </a:extLst>
          </p:cNvPr>
          <p:cNvSpPr>
            <a:spLocks noGrp="1"/>
          </p:cNvSpPr>
          <p:nvPr>
            <p:ph type="title"/>
          </p:nvPr>
        </p:nvSpPr>
        <p:spPr>
          <a:xfrm>
            <a:off x="1878204" y="334107"/>
            <a:ext cx="9230923" cy="1752599"/>
          </a:xfrm>
        </p:spPr>
        <p:txBody>
          <a:bodyPr/>
          <a:lstStyle/>
          <a:p>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0A5A4BC-0A1B-C69F-1386-692FC413A908}"/>
              </a:ext>
            </a:extLst>
          </p:cNvPr>
          <p:cNvSpPr>
            <a:spLocks noGrp="1"/>
          </p:cNvSpPr>
          <p:nvPr>
            <p:ph idx="1"/>
          </p:nvPr>
        </p:nvSpPr>
        <p:spPr>
          <a:xfrm>
            <a:off x="1484308" y="1941343"/>
            <a:ext cx="10388824" cy="4074942"/>
          </a:xfrm>
        </p:spPr>
        <p:txBody>
          <a:bodyPr>
            <a:normAutofit/>
          </a:bodyPr>
          <a:lstStyle/>
          <a:p>
            <a:pPr algn="just"/>
            <a:r>
              <a:rPr lang="ro-RO" sz="2000" dirty="0">
                <a:latin typeface="Times New Roman" panose="02020603050405020304" pitchFamily="18" charset="0"/>
                <a:cs typeface="Times New Roman" panose="02020603050405020304" pitchFamily="18" charset="0"/>
              </a:rPr>
              <a:t>OME nr. 3667/13 februarie 2023 (</a:t>
            </a:r>
            <a:r>
              <a:rPr lang="ro-RO" sz="2000" b="1" i="1" dirty="0">
                <a:solidFill>
                  <a:srgbClr val="002060"/>
                </a:solidFill>
                <a:latin typeface="Times New Roman" panose="02020603050405020304" pitchFamily="18" charset="0"/>
                <a:cs typeface="Times New Roman" panose="02020603050405020304" pitchFamily="18" charset="0"/>
              </a:rPr>
              <a:t>ORDIN nr. 3667 din 13 februarie 2023 pentru modificarea Ordinului ministrului educaţiei, cercetării şi inovării nr. 3.410/2009 privind aprobarea planurilor-cadru de învăţământ pentru clasele a IX-a-a XII-a, filierele teoretică şi vocaţională, cursuri de zi</a:t>
            </a:r>
            <a:r>
              <a:rPr lang="ro-RO" sz="2000" dirty="0">
                <a:latin typeface="Times New Roman" panose="02020603050405020304" pitchFamily="18" charset="0"/>
                <a:cs typeface="Times New Roman" panose="02020603050405020304" pitchFamily="18" charset="0"/>
              </a:rPr>
              <a:t>)</a:t>
            </a:r>
          </a:p>
          <a:p>
            <a:pPr algn="just"/>
            <a:r>
              <a:rPr lang="ro-RO" sz="2000" dirty="0">
                <a:latin typeface="Times New Roman" panose="02020603050405020304" pitchFamily="18" charset="0"/>
                <a:cs typeface="Times New Roman" panose="02020603050405020304" pitchFamily="18" charset="0"/>
              </a:rPr>
              <a:t>OME nr.3668/13 februarie 2023(</a:t>
            </a:r>
            <a:r>
              <a:rPr lang="ro-RO" sz="2000" b="1" i="1" dirty="0">
                <a:solidFill>
                  <a:srgbClr val="00008B"/>
                </a:solidFill>
                <a:effectLst/>
                <a:latin typeface="Times New Roman" panose="02020603050405020304" pitchFamily="18" charset="0"/>
                <a:cs typeface="Times New Roman" panose="02020603050405020304" pitchFamily="18" charset="0"/>
              </a:rPr>
              <a:t>pentru modificarea </a:t>
            </a:r>
            <a:r>
              <a:rPr lang="ro-RO" sz="2000" b="1" i="1" dirty="0">
                <a:solidFill>
                  <a:srgbClr val="002060"/>
                </a:solidFill>
                <a:latin typeface="Times New Roman" panose="02020603050405020304" pitchFamily="18" charset="0"/>
                <a:cs typeface="Times New Roman" panose="02020603050405020304" pitchFamily="18" charset="0"/>
              </a:rPr>
              <a:t>Ordinului ministrului educației naționale nr. 5.121/2014 </a:t>
            </a:r>
            <a:r>
              <a:rPr lang="ro-RO" sz="2000" b="1" i="1" dirty="0">
                <a:solidFill>
                  <a:srgbClr val="00008B"/>
                </a:solidFill>
                <a:effectLst/>
                <a:latin typeface="Times New Roman" panose="02020603050405020304" pitchFamily="18" charset="0"/>
                <a:cs typeface="Times New Roman" panose="02020603050405020304" pitchFamily="18" charset="0"/>
              </a:rPr>
              <a:t>privind aprobarea planurilor-cadru de învățământ pentru clasele a IX-a-a XII-a, filiera vocațională, profilul teologic, cultul romano-catolic, specializarea ghid turism religios, și a programelor școlare din curriculumul diferențiat pentru clasele a IX-a-a XII-a, filiera vocațională, profilul teologic, cultul romano-catolic, specializarea ghid turism religios)</a:t>
            </a:r>
          </a:p>
          <a:p>
            <a:pPr algn="just"/>
            <a:r>
              <a:rPr lang="ro-RO" sz="2000" dirty="0">
                <a:latin typeface="Times New Roman" panose="02020603050405020304" pitchFamily="18" charset="0"/>
                <a:cs typeface="Times New Roman" panose="02020603050405020304" pitchFamily="18" charset="0"/>
              </a:rPr>
              <a:t>OME nr.3669//13.02.2023(</a:t>
            </a:r>
            <a:r>
              <a:rPr lang="ro-RO" sz="2000" b="1" i="1" dirty="0">
                <a:solidFill>
                  <a:srgbClr val="002060"/>
                </a:solidFill>
                <a:latin typeface="Times New Roman" panose="02020603050405020304" pitchFamily="18" charset="0"/>
                <a:cs typeface="Times New Roman" panose="02020603050405020304" pitchFamily="18" charset="0"/>
              </a:rPr>
              <a:t>pentru modificarea ordinului ministrului educație și cercetării nr.4051/2006 , privid  aprobarea Planurilor –cadru de învățământ pentru învățământul seral</a:t>
            </a:r>
            <a:r>
              <a:rPr lang="ro-RO"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63731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BE44-43DB-4597-6E58-6ECF737C6038}"/>
              </a:ext>
            </a:extLst>
          </p:cNvPr>
          <p:cNvSpPr>
            <a:spLocks noGrp="1"/>
          </p:cNvSpPr>
          <p:nvPr>
            <p:ph type="title"/>
          </p:nvPr>
        </p:nvSpPr>
        <p:spPr>
          <a:xfrm>
            <a:off x="1866446" y="762185"/>
            <a:ext cx="9603275" cy="1049235"/>
          </a:xfrm>
        </p:spPr>
        <p:txBody>
          <a:bodyPr/>
          <a:lstStyle/>
          <a:p>
            <a:r>
              <a:rPr lang="en-US" sz="3200" b="1" dirty="0">
                <a:latin typeface="Times New Roman" panose="02020603050405020304" pitchFamily="18" charset="0"/>
                <a:cs typeface="Times New Roman" panose="02020603050405020304" pitchFamily="18" charset="0"/>
              </a:rPr>
              <a:t>ISTORIA EVREILOR. HOLOCAUSTUL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2A9644E-BB0C-5FBA-52B2-32E97CB5884F}"/>
              </a:ext>
            </a:extLst>
          </p:cNvPr>
          <p:cNvSpPr>
            <a:spLocks noGrp="1"/>
          </p:cNvSpPr>
          <p:nvPr>
            <p:ph idx="1"/>
          </p:nvPr>
        </p:nvSpPr>
        <p:spPr>
          <a:xfrm>
            <a:off x="1658726" y="2230901"/>
            <a:ext cx="10397286" cy="3864914"/>
          </a:xfrm>
        </p:spPr>
        <p:txBody>
          <a:bodyPr>
            <a:normAutofit/>
          </a:bodyPr>
          <a:lstStyle/>
          <a:p>
            <a:pPr algn="just"/>
            <a:r>
              <a:rPr lang="ro-RO" dirty="0">
                <a:latin typeface="Times New Roman" panose="02020603050405020304" pitchFamily="18" charset="0"/>
                <a:cs typeface="Times New Roman" panose="02020603050405020304" pitchFamily="18" charset="0"/>
              </a:rPr>
              <a:t>Programa a fost realizată de un grup de 14 persoane cuprinzând membrii ai GLC  47 ISTORIE, ai </a:t>
            </a:r>
            <a:r>
              <a:rPr lang="ro-RO" i="1" dirty="0">
                <a:latin typeface="Times New Roman" panose="02020603050405020304" pitchFamily="18" charset="0"/>
                <a:cs typeface="Times New Roman" panose="02020603050405020304" pitchFamily="18" charset="0"/>
              </a:rPr>
              <a:t>Institutului Național pentru Studierea Holocaustului în România </a:t>
            </a:r>
            <a:r>
              <a:rPr lang="ro-RO" dirty="0">
                <a:latin typeface="Times New Roman" panose="02020603050405020304" pitchFamily="18" charset="0"/>
                <a:cs typeface="Times New Roman" panose="02020603050405020304" pitchFamily="18" charset="0"/>
              </a:rPr>
              <a:t>„Elie Wiesel” și Universitatea „Babeș Bolyai”, Cluj</a:t>
            </a:r>
            <a:r>
              <a:rPr lang="en-US" dirty="0">
                <a:latin typeface="Times New Roman" panose="02020603050405020304" pitchFamily="18" charset="0"/>
                <a:cs typeface="Times New Roman" panose="02020603050405020304" pitchFamily="18" charset="0"/>
              </a:rPr>
              <a:t>-</a:t>
            </a:r>
            <a:r>
              <a:rPr lang="ro-RO" dirty="0">
                <a:latin typeface="Times New Roman" panose="02020603050405020304" pitchFamily="18" charset="0"/>
                <a:cs typeface="Times New Roman" panose="02020603050405020304" pitchFamily="18" charset="0"/>
              </a:rPr>
              <a:t>Napoca.</a:t>
            </a:r>
          </a:p>
          <a:p>
            <a:pPr algn="just"/>
            <a:r>
              <a:rPr lang="ro-RO" dirty="0">
                <a:latin typeface="Times New Roman" panose="02020603050405020304" pitchFamily="18" charset="0"/>
                <a:cs typeface="Times New Roman" panose="02020603050405020304" pitchFamily="18" charset="0"/>
              </a:rPr>
              <a:t>Programa cuprinde: </a:t>
            </a:r>
          </a:p>
          <a:p>
            <a:pPr algn="just">
              <a:buFont typeface="Wingdings" panose="05000000000000000000" pitchFamily="2" charset="2"/>
              <a:buChar char="§"/>
            </a:pPr>
            <a:r>
              <a:rPr lang="ro-RO" dirty="0">
                <a:latin typeface="Times New Roman" panose="02020603050405020304" pitchFamily="18" charset="0"/>
                <a:cs typeface="Times New Roman" panose="02020603050405020304" pitchFamily="18" charset="0"/>
              </a:rPr>
              <a:t> Notă de prezentare</a:t>
            </a:r>
          </a:p>
          <a:p>
            <a:pPr algn="just">
              <a:buFont typeface="Wingdings" panose="05000000000000000000" pitchFamily="2" charset="2"/>
              <a:buChar char="§"/>
            </a:pPr>
            <a:r>
              <a:rPr lang="ro-RO" dirty="0">
                <a:latin typeface="Times New Roman" panose="02020603050405020304" pitchFamily="18" charset="0"/>
                <a:cs typeface="Times New Roman" panose="02020603050405020304" pitchFamily="18" charset="0"/>
              </a:rPr>
              <a:t> Competențe generale,  competențe specifice și activități de învățare</a:t>
            </a:r>
          </a:p>
          <a:p>
            <a:pPr algn="just">
              <a:buFont typeface="Wingdings" panose="05000000000000000000" pitchFamily="2" charset="2"/>
              <a:buChar char="§"/>
            </a:pPr>
            <a:r>
              <a:rPr lang="ro-RO" dirty="0">
                <a:latin typeface="Times New Roman" panose="02020603050405020304" pitchFamily="18" charset="0"/>
                <a:cs typeface="Times New Roman" panose="02020603050405020304" pitchFamily="18" charset="0"/>
              </a:rPr>
              <a:t> 6 domenii de conținuturi ce cuprind - 25 de conținuturi și 10 studii de caz</a:t>
            </a:r>
          </a:p>
          <a:p>
            <a:pPr algn="just">
              <a:buFont typeface="Wingdings" panose="05000000000000000000" pitchFamily="2" charset="2"/>
              <a:buChar char="§"/>
            </a:pPr>
            <a:r>
              <a:rPr lang="ro-RO" dirty="0">
                <a:latin typeface="Times New Roman" panose="02020603050405020304" pitchFamily="18" charset="0"/>
                <a:cs typeface="Times New Roman" panose="02020603050405020304" pitchFamily="18" charset="0"/>
              </a:rPr>
              <a:t> Sugestii metodologice  </a:t>
            </a:r>
          </a:p>
        </p:txBody>
      </p:sp>
    </p:spTree>
    <p:extLst>
      <p:ext uri="{BB962C8B-B14F-4D97-AF65-F5344CB8AC3E}">
        <p14:creationId xmlns:p14="http://schemas.microsoft.com/office/powerpoint/2010/main" val="2511512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3299-2323-A815-560A-0626FB7BFA72}"/>
              </a:ext>
            </a:extLst>
          </p:cNvPr>
          <p:cNvSpPr>
            <a:spLocks noGrp="1"/>
          </p:cNvSpPr>
          <p:nvPr>
            <p:ph type="title"/>
          </p:nvPr>
        </p:nvSpPr>
        <p:spPr>
          <a:xfrm>
            <a:off x="1086643" y="190500"/>
            <a:ext cx="10018713" cy="1216270"/>
          </a:xfrm>
        </p:spPr>
        <p:txBody>
          <a:bodyPr/>
          <a:lstStyle/>
          <a:p>
            <a:r>
              <a:rPr lang="ro-RO" sz="3200" dirty="0"/>
              <a:t>        </a:t>
            </a:r>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D8B3490-721E-66FC-8189-0970B003BE95}"/>
              </a:ext>
            </a:extLst>
          </p:cNvPr>
          <p:cNvSpPr>
            <a:spLocks noGrp="1"/>
          </p:cNvSpPr>
          <p:nvPr>
            <p:ph idx="1"/>
          </p:nvPr>
        </p:nvSpPr>
        <p:spPr>
          <a:xfrm>
            <a:off x="1484310" y="1730327"/>
            <a:ext cx="10018713" cy="4060874"/>
          </a:xfrm>
        </p:spPr>
        <p:txBody>
          <a:bodyPr>
            <a:normAutofit fontScale="62500" lnSpcReduction="20000"/>
          </a:bodyPr>
          <a:lstStyle/>
          <a:p>
            <a:pPr marL="0" indent="0">
              <a:buNone/>
            </a:pPr>
            <a:r>
              <a:rPr lang="en-US" sz="3400" dirty="0">
                <a:latin typeface="Times New Roman" panose="02020603050405020304" pitchFamily="18" charset="0"/>
                <a:cs typeface="Times New Roman" panose="02020603050405020304" pitchFamily="18" charset="0"/>
              </a:rPr>
              <a:t>	</a:t>
            </a:r>
            <a:r>
              <a:rPr lang="ro-RO" sz="3400" dirty="0">
                <a:latin typeface="Times New Roman" panose="02020603050405020304" pitchFamily="18" charset="0"/>
                <a:cs typeface="Times New Roman" panose="02020603050405020304" pitchFamily="18" charset="0"/>
              </a:rPr>
              <a:t>În </a:t>
            </a:r>
            <a:r>
              <a:rPr lang="ro-RO" sz="3400" i="1" dirty="0">
                <a:latin typeface="Times New Roman" panose="02020603050405020304" pitchFamily="18" charset="0"/>
                <a:cs typeface="Times New Roman" panose="02020603050405020304" pitchFamily="18" charset="0"/>
              </a:rPr>
              <a:t>Nota de prezentare </a:t>
            </a:r>
            <a:r>
              <a:rPr lang="ro-RO" sz="3400" dirty="0">
                <a:latin typeface="Times New Roman" panose="02020603050405020304" pitchFamily="18" charset="0"/>
                <a:cs typeface="Times New Roman" panose="02020603050405020304" pitchFamily="18" charset="0"/>
              </a:rPr>
              <a:t>se precizează că:</a:t>
            </a:r>
          </a:p>
          <a:p>
            <a:pPr algn="just"/>
            <a:r>
              <a:rPr lang="ro-RO" sz="3400" b="1" i="0" dirty="0">
                <a:solidFill>
                  <a:srgbClr val="121416"/>
                </a:solidFill>
                <a:effectLst/>
                <a:latin typeface="Times New Roman" panose="02020603050405020304" pitchFamily="18" charset="0"/>
                <a:cs typeface="Times New Roman" panose="02020603050405020304" pitchFamily="18" charset="0"/>
              </a:rPr>
              <a:t>„Introducerea disciplinei școlare Istoria evreilor. Holocaustul în planul-cadru de învățământ are drept scop dobândirea de competențe și perspective noi despre istoria, cultura și tradițiile evreilor din România</a:t>
            </a:r>
            <a:r>
              <a:rPr lang="ro-RO" sz="3400" b="0" i="0" dirty="0">
                <a:solidFill>
                  <a:srgbClr val="121416"/>
                </a:solidFill>
                <a:effectLst/>
                <a:latin typeface="Times New Roman" panose="02020603050405020304" pitchFamily="18" charset="0"/>
                <a:cs typeface="Times New Roman" panose="02020603050405020304" pitchFamily="18" charset="0"/>
              </a:rPr>
              <a:t>. Cultivarea memoriei și învățarea toleranței ca exercițiu de sinceritate sunt forme de asumare a propriei identități, iar educația și înțelegerea sunt cele mai bune modalități pentru a susține democrația și libertatea, pentru a contracara intoleranța și extremismul”, potrivit notei de prezentare.</a:t>
            </a:r>
          </a:p>
          <a:p>
            <a:pPr algn="just"/>
            <a:r>
              <a:rPr lang="ro-RO" sz="3400" b="0" i="0" dirty="0">
                <a:solidFill>
                  <a:srgbClr val="121416"/>
                </a:solidFill>
                <a:effectLst/>
                <a:latin typeface="Times New Roman" panose="02020603050405020304" pitchFamily="18" charset="0"/>
                <a:cs typeface="Times New Roman" panose="02020603050405020304" pitchFamily="18" charset="0"/>
              </a:rPr>
              <a:t>În document este precizat că „</a:t>
            </a:r>
            <a:r>
              <a:rPr lang="ro-RO" sz="3400" b="1" i="0" dirty="0">
                <a:solidFill>
                  <a:srgbClr val="121416"/>
                </a:solidFill>
                <a:effectLst/>
                <a:latin typeface="Times New Roman" panose="02020603050405020304" pitchFamily="18" charset="0"/>
                <a:cs typeface="Times New Roman" panose="02020603050405020304" pitchFamily="18" charset="0"/>
              </a:rPr>
              <a:t>noul curriculum propune elevilor nu doar cunoașterea istoriei evreilor și a momentelor tragice petrecute la jumătatea secolului trecut, dar și dezvoltarea unor valori și atitudini specifice cetățeniei democratice care trebuie formate și consolidate pe parcursul derulării demersurilor didactice pe parcursul anului școlar</a:t>
            </a:r>
            <a:r>
              <a:rPr lang="ro-RO" sz="3400" b="0" i="0" dirty="0">
                <a:solidFill>
                  <a:srgbClr val="121416"/>
                </a:solidFill>
                <a:effectLst/>
                <a:latin typeface="Times New Roman" panose="02020603050405020304" pitchFamily="18" charset="0"/>
                <a:cs typeface="Times New Roman" panose="02020603050405020304" pitchFamily="18" charset="0"/>
              </a:rPr>
              <a:t>.”</a:t>
            </a:r>
          </a:p>
          <a:p>
            <a:endParaRPr lang="ro-RO" dirty="0"/>
          </a:p>
        </p:txBody>
      </p:sp>
    </p:spTree>
    <p:extLst>
      <p:ext uri="{BB962C8B-B14F-4D97-AF65-F5344CB8AC3E}">
        <p14:creationId xmlns:p14="http://schemas.microsoft.com/office/powerpoint/2010/main" val="1489023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7D39F-A26B-BD5B-3526-67BF9AF38A0C}"/>
              </a:ext>
            </a:extLst>
          </p:cNvPr>
          <p:cNvSpPr>
            <a:spLocks noGrp="1"/>
          </p:cNvSpPr>
          <p:nvPr>
            <p:ph type="title"/>
          </p:nvPr>
        </p:nvSpPr>
        <p:spPr>
          <a:xfrm>
            <a:off x="1266092" y="190500"/>
            <a:ext cx="8773892" cy="1300675"/>
          </a:xfrm>
        </p:spPr>
        <p:txBody>
          <a:bodyPr/>
          <a:lstStyle/>
          <a:p>
            <a:r>
              <a:rPr lang="ro-RO" sz="3200" dirty="0"/>
              <a:t>               </a:t>
            </a:r>
            <a:r>
              <a:rPr lang="ro-RO" sz="3600" b="1" dirty="0">
                <a:latin typeface="Times New Roman" panose="02020603050405020304" pitchFamily="18" charset="0"/>
                <a:cs typeface="Times New Roman" panose="02020603050405020304" pitchFamily="18" charset="0"/>
              </a:rPr>
              <a:t>Istoria evreilor.</a:t>
            </a:r>
            <a:r>
              <a:rPr lang="en-US" sz="3600" b="1" dirty="0">
                <a:latin typeface="Times New Roman" panose="02020603050405020304" pitchFamily="18" charset="0"/>
                <a:cs typeface="Times New Roman" panose="02020603050405020304" pitchFamily="18" charset="0"/>
              </a:rPr>
              <a:t> H</a:t>
            </a:r>
            <a:r>
              <a:rPr lang="ro-RO" sz="36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4EADF0C-7094-9519-BBB4-13E22B24EAB7}"/>
              </a:ext>
            </a:extLst>
          </p:cNvPr>
          <p:cNvSpPr>
            <a:spLocks noGrp="1"/>
          </p:cNvSpPr>
          <p:nvPr>
            <p:ph idx="1"/>
          </p:nvPr>
        </p:nvSpPr>
        <p:spPr>
          <a:xfrm>
            <a:off x="1484310" y="1744395"/>
            <a:ext cx="10018713" cy="4046806"/>
          </a:xfrm>
        </p:spPr>
        <p:txBody>
          <a:bodyPr>
            <a:normAutofit fontScale="92500" lnSpcReduction="10000"/>
          </a:bodyPr>
          <a:lstStyle/>
          <a:p>
            <a:pPr marL="0" indent="0" algn="just">
              <a:buNone/>
            </a:pPr>
            <a:r>
              <a:rPr lang="en-US" sz="2800" dirty="0">
                <a:latin typeface="Times New Roman" panose="02020603050405020304" pitchFamily="18" charset="0"/>
                <a:cs typeface="Times New Roman" panose="02020603050405020304" pitchFamily="18" charset="0"/>
              </a:rPr>
              <a:t>	</a:t>
            </a:r>
            <a:r>
              <a:rPr lang="ro-RO" sz="2800" dirty="0">
                <a:latin typeface="Times New Roman" panose="02020603050405020304" pitchFamily="18" charset="0"/>
                <a:cs typeface="Times New Roman" panose="02020603050405020304" pitchFamily="18" charset="0"/>
              </a:rPr>
              <a:t>Cele 3 competențe generale se raporteează la competențele generale europene și au drept țintă:</a:t>
            </a:r>
          </a:p>
          <a:p>
            <a:pPr algn="just"/>
            <a:r>
              <a:rPr lang="ro-RO" sz="2800" b="0" i="0" dirty="0">
                <a:solidFill>
                  <a:srgbClr val="121416"/>
                </a:solidFill>
                <a:effectLst/>
                <a:latin typeface="Times New Roman" panose="02020603050405020304" pitchFamily="18" charset="0"/>
                <a:cs typeface="Times New Roman" panose="02020603050405020304" pitchFamily="18" charset="0"/>
              </a:rPr>
              <a:t>1. Utilizarea critică și reflexivă a surselor istorice pentru argumentarea unor demersuri și alegeri, în acord cu valorile societății democratice;</a:t>
            </a:r>
          </a:p>
          <a:p>
            <a:pPr algn="just"/>
            <a:r>
              <a:rPr lang="ro-RO" sz="2800" b="0" i="0" dirty="0">
                <a:solidFill>
                  <a:srgbClr val="121416"/>
                </a:solidFill>
                <a:effectLst/>
                <a:latin typeface="Times New Roman" panose="02020603050405020304" pitchFamily="18" charset="0"/>
                <a:cs typeface="Times New Roman" panose="02020603050405020304" pitchFamily="18" charset="0"/>
              </a:rPr>
              <a:t>2. Asumarea propriei identități culturale și determinarea modalităților prin care interculturalitatea contribuie la promovarea acceptării celuilalt și a respectării drepturilor omului;</a:t>
            </a:r>
          </a:p>
          <a:p>
            <a:pPr algn="just"/>
            <a:r>
              <a:rPr lang="ro-RO" sz="2800" b="0" i="0" dirty="0">
                <a:solidFill>
                  <a:srgbClr val="121416"/>
                </a:solidFill>
                <a:effectLst/>
                <a:latin typeface="Times New Roman" panose="02020603050405020304" pitchFamily="18" charset="0"/>
                <a:cs typeface="Times New Roman" panose="02020603050405020304" pitchFamily="18" charset="0"/>
              </a:rPr>
              <a:t>3. Implicarea responsabilă și creativă în diverse contexte de viață prin respectarea convențiilor de comunicare;</a:t>
            </a:r>
          </a:p>
          <a:p>
            <a:endParaRPr lang="ro-RO" dirty="0"/>
          </a:p>
        </p:txBody>
      </p:sp>
    </p:spTree>
    <p:extLst>
      <p:ext uri="{BB962C8B-B14F-4D97-AF65-F5344CB8AC3E}">
        <p14:creationId xmlns:p14="http://schemas.microsoft.com/office/powerpoint/2010/main" val="1217718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74E87-DE1C-FED3-7098-378502F209AB}"/>
              </a:ext>
            </a:extLst>
          </p:cNvPr>
          <p:cNvSpPr>
            <a:spLocks noGrp="1"/>
          </p:cNvSpPr>
          <p:nvPr>
            <p:ph type="title"/>
          </p:nvPr>
        </p:nvSpPr>
        <p:spPr>
          <a:xfrm>
            <a:off x="2968283" y="313423"/>
            <a:ext cx="6724358" cy="587136"/>
          </a:xfrm>
        </p:spPr>
        <p:txBody>
          <a:bodyPr/>
          <a:lstStyle/>
          <a:p>
            <a:r>
              <a:rPr lang="ro-RO" sz="3200" b="1" dirty="0">
                <a:latin typeface="Times New Roman" panose="02020603050405020304" pitchFamily="18" charset="0"/>
                <a:cs typeface="Times New Roman" panose="02020603050405020304" pitchFamily="18" charset="0"/>
              </a:rPr>
              <a:t>             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714AA9D-EFB2-D0AE-506C-13E5B3701EE8}"/>
              </a:ext>
            </a:extLst>
          </p:cNvPr>
          <p:cNvSpPr>
            <a:spLocks noGrp="1"/>
          </p:cNvSpPr>
          <p:nvPr>
            <p:ph idx="1"/>
          </p:nvPr>
        </p:nvSpPr>
        <p:spPr>
          <a:xfrm>
            <a:off x="1679013" y="1025893"/>
            <a:ext cx="10512987" cy="926185"/>
          </a:xfrm>
        </p:spPr>
        <p:txBody>
          <a:bodyPr/>
          <a:lstStyle/>
          <a:p>
            <a:r>
              <a:rPr lang="ro-RO" dirty="0">
                <a:latin typeface="Times New Roman" panose="02020603050405020304" pitchFamily="18" charset="0"/>
                <a:cs typeface="Times New Roman" panose="02020603050405020304" pitchFamily="18" charset="0"/>
              </a:rPr>
              <a:t>Referitor la competenețele specifice, derivate din cele generale și exemplele de activități de învățare programa propune: </a:t>
            </a:r>
          </a:p>
        </p:txBody>
      </p:sp>
      <p:pic>
        <p:nvPicPr>
          <p:cNvPr id="5" name="Picture 4">
            <a:extLst>
              <a:ext uri="{FF2B5EF4-FFF2-40B4-BE49-F238E27FC236}">
                <a16:creationId xmlns:a16="http://schemas.microsoft.com/office/drawing/2014/main" id="{F867D287-E9E8-7BD7-F6A2-EAAAFD6C8DBC}"/>
              </a:ext>
            </a:extLst>
          </p:cNvPr>
          <p:cNvPicPr>
            <a:picLocks noChangeAspect="1"/>
          </p:cNvPicPr>
          <p:nvPr/>
        </p:nvPicPr>
        <p:blipFill>
          <a:blip r:embed="rId2"/>
          <a:stretch>
            <a:fillRect/>
          </a:stretch>
        </p:blipFill>
        <p:spPr>
          <a:xfrm>
            <a:off x="2407613" y="1952079"/>
            <a:ext cx="9055785" cy="4905922"/>
          </a:xfrm>
          <a:prstGeom prst="rect">
            <a:avLst/>
          </a:prstGeom>
          <a:ln>
            <a:solidFill>
              <a:schemeClr val="accent1"/>
            </a:solidFill>
          </a:ln>
        </p:spPr>
      </p:pic>
    </p:spTree>
    <p:extLst>
      <p:ext uri="{BB962C8B-B14F-4D97-AF65-F5344CB8AC3E}">
        <p14:creationId xmlns:p14="http://schemas.microsoft.com/office/powerpoint/2010/main" val="4138577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9506D-B1BF-9A70-0227-D3E777F1D218}"/>
              </a:ext>
            </a:extLst>
          </p:cNvPr>
          <p:cNvSpPr>
            <a:spLocks noGrp="1"/>
          </p:cNvSpPr>
          <p:nvPr>
            <p:ph type="title"/>
          </p:nvPr>
        </p:nvSpPr>
        <p:spPr>
          <a:xfrm>
            <a:off x="1484310" y="488853"/>
            <a:ext cx="10018713" cy="763172"/>
          </a:xfrm>
        </p:spPr>
        <p:txBody>
          <a:bodyPr/>
          <a:lstStyle/>
          <a:p>
            <a:r>
              <a:rPr lang="ro-RO" sz="3200" dirty="0"/>
              <a:t>       </a:t>
            </a:r>
            <a:r>
              <a:rPr lang="ro-RO" sz="3200" b="1" dirty="0">
                <a:latin typeface="Times New Roman" panose="02020603050405020304" pitchFamily="18" charset="0"/>
                <a:cs typeface="Times New Roman" panose="02020603050405020304" pitchFamily="18" charset="0"/>
              </a:rPr>
              <a:t>Istoria evreilor.</a:t>
            </a:r>
            <a:r>
              <a:rPr lang="en-US" sz="3200" b="1" dirty="0">
                <a:latin typeface="Times New Roman" panose="02020603050405020304" pitchFamily="18" charset="0"/>
                <a:cs typeface="Times New Roman" panose="02020603050405020304" pitchFamily="18" charset="0"/>
              </a:rPr>
              <a:t> H</a:t>
            </a:r>
            <a:r>
              <a:rPr lang="ro-RO" sz="3200" b="1" dirty="0">
                <a:latin typeface="Times New Roman" panose="02020603050405020304" pitchFamily="18" charset="0"/>
                <a:cs typeface="Times New Roman" panose="02020603050405020304" pitchFamily="18" charset="0"/>
              </a:rPr>
              <a:t>olocaustul</a:t>
            </a:r>
            <a:endParaRPr lang="ro-RO"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41A0C4E-C9FE-FE0B-06FC-AA91D4667729}"/>
              </a:ext>
            </a:extLst>
          </p:cNvPr>
          <p:cNvSpPr>
            <a:spLocks noGrp="1"/>
          </p:cNvSpPr>
          <p:nvPr>
            <p:ph idx="1"/>
          </p:nvPr>
        </p:nvSpPr>
        <p:spPr>
          <a:xfrm>
            <a:off x="1639055" y="1565031"/>
            <a:ext cx="10018713" cy="4596618"/>
          </a:xfrm>
        </p:spPr>
        <p:txBody>
          <a:bodyPr>
            <a:normAutofit/>
          </a:bodyPr>
          <a:lstStyle/>
          <a:p>
            <a:pPr algn="just"/>
            <a:r>
              <a:rPr lang="ro-RO" sz="2800" b="0" i="0" dirty="0">
                <a:solidFill>
                  <a:srgbClr val="121416"/>
                </a:solidFill>
                <a:effectLst/>
                <a:latin typeface="Times New Roman" panose="02020603050405020304" pitchFamily="18" charset="0"/>
                <a:cs typeface="Times New Roman" panose="02020603050405020304" pitchFamily="18" charset="0"/>
              </a:rPr>
              <a:t>O activitate de învățare implică exerciții de comparare a faptelor istorice din perspectivă temporală și spațială în contexte diferite de comunicare. Elevii vor putea să realizeze eseuri despre cauzele și consecințele negării unor date, acțiuni, fapte despre antisemitism, Holocaust și crime împotriva umanității.</a:t>
            </a:r>
          </a:p>
          <a:p>
            <a:pPr algn="just"/>
            <a:r>
              <a:rPr lang="ro-RO" sz="2800" b="0" i="0" dirty="0">
                <a:solidFill>
                  <a:srgbClr val="121416"/>
                </a:solidFill>
                <a:effectLst/>
                <a:latin typeface="Times New Roman" panose="02020603050405020304" pitchFamily="18" charset="0"/>
                <a:cs typeface="Times New Roman" panose="02020603050405020304" pitchFamily="18" charset="0"/>
              </a:rPr>
              <a:t>O altă activitate presupune realizarea de investigații privind povești de viață ale evreilor din comunitatea locală/națională/internațională, înaintea Holocaustului, în timpul acestuia și după Holocaust.</a:t>
            </a:r>
          </a:p>
        </p:txBody>
      </p:sp>
    </p:spTree>
    <p:extLst>
      <p:ext uri="{BB962C8B-B14F-4D97-AF65-F5344CB8AC3E}">
        <p14:creationId xmlns:p14="http://schemas.microsoft.com/office/powerpoint/2010/main" val="38420567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216</TotalTime>
  <Words>1558</Words>
  <Application>Microsoft Office PowerPoint</Application>
  <PresentationFormat>Ecran lat</PresentationFormat>
  <Paragraphs>68</Paragraphs>
  <Slides>14</Slides>
  <Notes>0</Notes>
  <HiddenSlides>0</HiddenSlides>
  <MMClips>0</MMClips>
  <ScaleCrop>false</ScaleCrop>
  <HeadingPairs>
    <vt:vector size="6" baseType="variant">
      <vt:variant>
        <vt:lpstr>Fonturi utilizate</vt:lpstr>
      </vt:variant>
      <vt:variant>
        <vt:i4>6</vt:i4>
      </vt:variant>
      <vt:variant>
        <vt:lpstr>Temă</vt:lpstr>
      </vt:variant>
      <vt:variant>
        <vt:i4>1</vt:i4>
      </vt:variant>
      <vt:variant>
        <vt:lpstr>Titluri diapozitive</vt:lpstr>
      </vt:variant>
      <vt:variant>
        <vt:i4>14</vt:i4>
      </vt:variant>
    </vt:vector>
  </HeadingPairs>
  <TitlesOfParts>
    <vt:vector size="21" baseType="lpstr">
      <vt:lpstr>-apple-system</vt:lpstr>
      <vt:lpstr>Arial</vt:lpstr>
      <vt:lpstr>Corbel</vt:lpstr>
      <vt:lpstr>Times New Roman</vt:lpstr>
      <vt:lpstr>Wingdings</vt:lpstr>
      <vt:lpstr>Wingdings 2</vt:lpstr>
      <vt:lpstr>Parallax</vt:lpstr>
      <vt:lpstr>Istoria Evreilor. Holocaustul</vt:lpstr>
      <vt:lpstr>   Istoria Evreilor. Holocaustul</vt:lpstr>
      <vt:lpstr>             Istoria Evreilor. Holocaustul</vt:lpstr>
      <vt:lpstr>Istoria evreilor. Holocaustul</vt:lpstr>
      <vt:lpstr>ISTORIA EVREILOR. HOLOCAUSTUL</vt:lpstr>
      <vt:lpstr>        Istoria evreilor. Holocaustul</vt:lpstr>
      <vt:lpstr>               Istoria evreilor. Holocaustul</vt:lpstr>
      <vt:lpstr>             Istoria evreilor. Holocaustul</vt:lpstr>
      <vt:lpstr>       Istoria evreilor. Holocaustul</vt:lpstr>
      <vt:lpstr>Prezentare PowerPoint</vt:lpstr>
      <vt:lpstr>Istoria evreilor. Holocaustul</vt:lpstr>
      <vt:lpstr>     Istoria evreilor. Holocaustul</vt:lpstr>
      <vt:lpstr>Prezentare PowerPoint</vt:lpstr>
      <vt:lpstr> Istoria evreilor. Holocaustul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Istoria evreilor.holocaustul</dc:title>
  <dc:creator>Doru</dc:creator>
  <cp:lastModifiedBy>Antoniu-Ioan Berar</cp:lastModifiedBy>
  <cp:revision>3</cp:revision>
  <dcterms:created xsi:type="dcterms:W3CDTF">2023-09-07T13:33:01Z</dcterms:created>
  <dcterms:modified xsi:type="dcterms:W3CDTF">2023-09-19T12:04:37Z</dcterms:modified>
</cp:coreProperties>
</file>